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35"/>
  </p:notesMasterIdLst>
  <p:sldIdLst>
    <p:sldId id="268" r:id="rId4"/>
    <p:sldId id="364" r:id="rId5"/>
    <p:sldId id="355" r:id="rId6"/>
    <p:sldId id="362" r:id="rId7"/>
    <p:sldId id="328" r:id="rId8"/>
    <p:sldId id="329" r:id="rId9"/>
    <p:sldId id="331" r:id="rId10"/>
    <p:sldId id="333" r:id="rId11"/>
    <p:sldId id="363" r:id="rId12"/>
    <p:sldId id="341" r:id="rId13"/>
    <p:sldId id="353" r:id="rId14"/>
    <p:sldId id="296" r:id="rId15"/>
    <p:sldId id="360" r:id="rId16"/>
    <p:sldId id="314" r:id="rId17"/>
    <p:sldId id="348" r:id="rId18"/>
    <p:sldId id="342" r:id="rId19"/>
    <p:sldId id="349" r:id="rId20"/>
    <p:sldId id="306" r:id="rId21"/>
    <p:sldId id="256" r:id="rId22"/>
    <p:sldId id="258" r:id="rId23"/>
    <p:sldId id="257" r:id="rId24"/>
    <p:sldId id="259" r:id="rId25"/>
    <p:sldId id="266" r:id="rId26"/>
    <p:sldId id="265" r:id="rId27"/>
    <p:sldId id="305" r:id="rId28"/>
    <p:sldId id="274" r:id="rId29"/>
    <p:sldId id="315" r:id="rId30"/>
    <p:sldId id="302" r:id="rId31"/>
    <p:sldId id="344" r:id="rId32"/>
    <p:sldId id="288" r:id="rId33"/>
    <p:sldId id="343" r:id="rId34"/>
  </p:sldIdLst>
  <p:sldSz cx="12192000" cy="6858000"/>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D7D89023-F4BB-47BB-835D-81548A0763E9}">
          <p14:sldIdLst>
            <p14:sldId id="268"/>
            <p14:sldId id="364"/>
            <p14:sldId id="355"/>
            <p14:sldId id="362"/>
            <p14:sldId id="328"/>
            <p14:sldId id="329"/>
            <p14:sldId id="331"/>
            <p14:sldId id="333"/>
            <p14:sldId id="363"/>
            <p14:sldId id="341"/>
            <p14:sldId id="353"/>
            <p14:sldId id="296"/>
            <p14:sldId id="360"/>
            <p14:sldId id="314"/>
            <p14:sldId id="348"/>
            <p14:sldId id="342"/>
            <p14:sldId id="349"/>
          </p14:sldIdLst>
        </p14:section>
        <p14:section name="未命名的章節" id="{8B68A8FB-B1BB-44E9-B3FF-8CC5ECB908FC}">
          <p14:sldIdLst>
            <p14:sldId id="306"/>
            <p14:sldId id="256"/>
            <p14:sldId id="258"/>
            <p14:sldId id="257"/>
            <p14:sldId id="259"/>
            <p14:sldId id="266"/>
            <p14:sldId id="265"/>
            <p14:sldId id="305"/>
            <p14:sldId id="274"/>
            <p14:sldId id="315"/>
            <p14:sldId id="302"/>
            <p14:sldId id="344"/>
            <p14:sldId id="288"/>
            <p14:sldId id="3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744"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3AF99-204E-4671-A036-1116FDE01BFE}" type="doc">
      <dgm:prSet loTypeId="urn:microsoft.com/office/officeart/2005/8/layout/pList1" loCatId="list" qsTypeId="urn:microsoft.com/office/officeart/2005/8/quickstyle/simple1" qsCatId="simple" csTypeId="urn:microsoft.com/office/officeart/2005/8/colors/colorful5" csCatId="colorful" phldr="1"/>
      <dgm:spPr/>
      <dgm:t>
        <a:bodyPr/>
        <a:lstStyle/>
        <a:p>
          <a:endParaRPr lang="zh-TW" altLang="en-US"/>
        </a:p>
      </dgm:t>
    </dgm:pt>
    <dgm:pt modelId="{B308C3E6-7C0E-4D71-B109-A73DC02232CE}">
      <dgm:prSet phldrT="[文字]"/>
      <dgm:spPr/>
      <dgm:t>
        <a:bodyPr/>
        <a:lstStyle/>
        <a:p>
          <a:r>
            <a:rPr lang="zh-TW" altLang="en-US" dirty="0" smtClean="0"/>
            <a:t>覺察自己</a:t>
          </a:r>
          <a:endParaRPr lang="zh-TW" altLang="en-US" dirty="0"/>
        </a:p>
      </dgm:t>
    </dgm:pt>
    <dgm:pt modelId="{4A1E69E9-DE2F-48BE-9DBE-E80C5CED74C2}" type="parTrans" cxnId="{4620034E-5AF5-471A-A2DA-B2AEF9DC7A7C}">
      <dgm:prSet/>
      <dgm:spPr/>
      <dgm:t>
        <a:bodyPr/>
        <a:lstStyle/>
        <a:p>
          <a:endParaRPr lang="zh-TW" altLang="en-US"/>
        </a:p>
      </dgm:t>
    </dgm:pt>
    <dgm:pt modelId="{5F9D965C-1D17-40E2-B8B2-2FDBC1C4C5DA}" type="sibTrans" cxnId="{4620034E-5AF5-471A-A2DA-B2AEF9DC7A7C}">
      <dgm:prSet/>
      <dgm:spPr/>
      <dgm:t>
        <a:bodyPr/>
        <a:lstStyle/>
        <a:p>
          <a:endParaRPr lang="zh-TW" altLang="en-US"/>
        </a:p>
      </dgm:t>
    </dgm:pt>
    <dgm:pt modelId="{89CD5B56-C6CE-4B19-85B9-161C651D37DF}">
      <dgm:prSet phldrT="[文字]"/>
      <dgm:spPr/>
      <dgm:t>
        <a:bodyPr/>
        <a:lstStyle/>
        <a:p>
          <a:r>
            <a:rPr lang="zh-TW" altLang="en-US" dirty="0" smtClean="0"/>
            <a:t>調節情緒</a:t>
          </a:r>
          <a:endParaRPr lang="zh-TW" altLang="en-US" dirty="0"/>
        </a:p>
      </dgm:t>
    </dgm:pt>
    <dgm:pt modelId="{F85B6C79-9375-473B-9FA3-EB8FEEF8CE84}" type="parTrans" cxnId="{B63D7B6D-DFFC-4188-B6BF-9FD858BEC18A}">
      <dgm:prSet/>
      <dgm:spPr/>
      <dgm:t>
        <a:bodyPr/>
        <a:lstStyle/>
        <a:p>
          <a:endParaRPr lang="zh-TW" altLang="en-US"/>
        </a:p>
      </dgm:t>
    </dgm:pt>
    <dgm:pt modelId="{450E9986-29FB-4E39-A45F-EAD1EAF498FA}" type="sibTrans" cxnId="{B63D7B6D-DFFC-4188-B6BF-9FD858BEC18A}">
      <dgm:prSet/>
      <dgm:spPr/>
      <dgm:t>
        <a:bodyPr/>
        <a:lstStyle/>
        <a:p>
          <a:endParaRPr lang="zh-TW" altLang="en-US"/>
        </a:p>
      </dgm:t>
    </dgm:pt>
    <dgm:pt modelId="{99BB6B53-FFD6-4398-923C-99B937E00BF0}">
      <dgm:prSet phldrT="[文字]"/>
      <dgm:spPr/>
      <dgm:t>
        <a:bodyPr/>
        <a:lstStyle/>
        <a:p>
          <a:r>
            <a:rPr lang="zh-TW" altLang="en-US" dirty="0" smtClean="0"/>
            <a:t>科學做佐證</a:t>
          </a:r>
          <a:endParaRPr lang="zh-TW" altLang="en-US" dirty="0"/>
        </a:p>
      </dgm:t>
    </dgm:pt>
    <dgm:pt modelId="{8DA07F6F-7D82-403A-A356-CF894F35F571}" type="parTrans" cxnId="{3FAC762C-3725-4706-8E40-227104203A51}">
      <dgm:prSet/>
      <dgm:spPr/>
      <dgm:t>
        <a:bodyPr/>
        <a:lstStyle/>
        <a:p>
          <a:endParaRPr lang="zh-TW" altLang="en-US"/>
        </a:p>
      </dgm:t>
    </dgm:pt>
    <dgm:pt modelId="{F4E79743-6DBE-4584-A242-92F6D0D2E7D1}" type="sibTrans" cxnId="{3FAC762C-3725-4706-8E40-227104203A51}">
      <dgm:prSet/>
      <dgm:spPr/>
      <dgm:t>
        <a:bodyPr/>
        <a:lstStyle/>
        <a:p>
          <a:endParaRPr lang="zh-TW" altLang="en-US"/>
        </a:p>
      </dgm:t>
    </dgm:pt>
    <dgm:pt modelId="{B688411C-3481-43E3-B7B9-F3B6D8E8401C}">
      <dgm:prSet phldrT="[文字]"/>
      <dgm:spPr/>
      <dgm:t>
        <a:bodyPr/>
        <a:lstStyle/>
        <a:p>
          <a:r>
            <a:rPr lang="zh-TW" altLang="en-US" dirty="0" smtClean="0"/>
            <a:t>透過他山之石</a:t>
          </a:r>
          <a:endParaRPr lang="en-US" altLang="zh-TW" dirty="0" smtClean="0"/>
        </a:p>
        <a:p>
          <a:r>
            <a:rPr lang="zh-TW" altLang="en-US" dirty="0" smtClean="0"/>
            <a:t>擴充自己的方法</a:t>
          </a:r>
          <a:endParaRPr lang="zh-TW" altLang="en-US" dirty="0"/>
        </a:p>
      </dgm:t>
    </dgm:pt>
    <dgm:pt modelId="{CDCD7AFD-A391-46E7-8816-FBA061D12C07}" type="parTrans" cxnId="{B2BE87A0-17C5-45DF-A67B-E08A24208646}">
      <dgm:prSet/>
      <dgm:spPr/>
      <dgm:t>
        <a:bodyPr/>
        <a:lstStyle/>
        <a:p>
          <a:endParaRPr lang="zh-TW" altLang="en-US"/>
        </a:p>
      </dgm:t>
    </dgm:pt>
    <dgm:pt modelId="{EAF6A6B6-C083-4782-B786-0684D202C58D}" type="sibTrans" cxnId="{B2BE87A0-17C5-45DF-A67B-E08A24208646}">
      <dgm:prSet/>
      <dgm:spPr/>
      <dgm:t>
        <a:bodyPr/>
        <a:lstStyle/>
        <a:p>
          <a:endParaRPr lang="zh-TW" altLang="en-US"/>
        </a:p>
      </dgm:t>
    </dgm:pt>
    <dgm:pt modelId="{DF62C69B-A7ED-40F1-A4BE-3EB73568F007}" type="pres">
      <dgm:prSet presAssocID="{3CB3AF99-204E-4671-A036-1116FDE01BFE}" presName="Name0" presStyleCnt="0">
        <dgm:presLayoutVars>
          <dgm:dir/>
          <dgm:resizeHandles val="exact"/>
        </dgm:presLayoutVars>
      </dgm:prSet>
      <dgm:spPr/>
      <dgm:t>
        <a:bodyPr/>
        <a:lstStyle/>
        <a:p>
          <a:endParaRPr lang="zh-TW" altLang="en-US"/>
        </a:p>
      </dgm:t>
    </dgm:pt>
    <dgm:pt modelId="{C6BCC419-50E4-4BDC-989C-330D3FFCA075}" type="pres">
      <dgm:prSet presAssocID="{B308C3E6-7C0E-4D71-B109-A73DC02232CE}" presName="compNode" presStyleCnt="0"/>
      <dgm:spPr/>
    </dgm:pt>
    <dgm:pt modelId="{FCF97638-1633-41DB-A215-FBAF560521D7}" type="pres">
      <dgm:prSet presAssocID="{B308C3E6-7C0E-4D71-B109-A73DC02232CE}" presName="pictRect" presStyleLbl="node1" presStyleIdx="0" presStyleCnt="4"/>
      <dgm:spPr/>
    </dgm:pt>
    <dgm:pt modelId="{F879B84A-1545-4CE0-92DA-016635475593}" type="pres">
      <dgm:prSet presAssocID="{B308C3E6-7C0E-4D71-B109-A73DC02232CE}" presName="textRect" presStyleLbl="revTx" presStyleIdx="0" presStyleCnt="4">
        <dgm:presLayoutVars>
          <dgm:bulletEnabled val="1"/>
        </dgm:presLayoutVars>
      </dgm:prSet>
      <dgm:spPr/>
      <dgm:t>
        <a:bodyPr/>
        <a:lstStyle/>
        <a:p>
          <a:endParaRPr lang="zh-TW" altLang="en-US"/>
        </a:p>
      </dgm:t>
    </dgm:pt>
    <dgm:pt modelId="{91DD88ED-8640-49A6-9811-EE19B8D1CEFF}" type="pres">
      <dgm:prSet presAssocID="{5F9D965C-1D17-40E2-B8B2-2FDBC1C4C5DA}" presName="sibTrans" presStyleLbl="sibTrans2D1" presStyleIdx="0" presStyleCnt="0"/>
      <dgm:spPr/>
      <dgm:t>
        <a:bodyPr/>
        <a:lstStyle/>
        <a:p>
          <a:endParaRPr lang="zh-TW" altLang="en-US"/>
        </a:p>
      </dgm:t>
    </dgm:pt>
    <dgm:pt modelId="{C56597BD-EE13-4102-B5C0-D12988337088}" type="pres">
      <dgm:prSet presAssocID="{89CD5B56-C6CE-4B19-85B9-161C651D37DF}" presName="compNode" presStyleCnt="0"/>
      <dgm:spPr/>
    </dgm:pt>
    <dgm:pt modelId="{621FA226-DFB4-4517-A199-142716432AF3}" type="pres">
      <dgm:prSet presAssocID="{89CD5B56-C6CE-4B19-85B9-161C651D37DF}" presName="pictRect" presStyleLbl="node1" presStyleIdx="1" presStyleCnt="4"/>
      <dgm:spPr/>
    </dgm:pt>
    <dgm:pt modelId="{0BAA3BBF-D001-41AA-8680-FCC53DE0191B}" type="pres">
      <dgm:prSet presAssocID="{89CD5B56-C6CE-4B19-85B9-161C651D37DF}" presName="textRect" presStyleLbl="revTx" presStyleIdx="1" presStyleCnt="4">
        <dgm:presLayoutVars>
          <dgm:bulletEnabled val="1"/>
        </dgm:presLayoutVars>
      </dgm:prSet>
      <dgm:spPr/>
      <dgm:t>
        <a:bodyPr/>
        <a:lstStyle/>
        <a:p>
          <a:endParaRPr lang="zh-TW" altLang="en-US"/>
        </a:p>
      </dgm:t>
    </dgm:pt>
    <dgm:pt modelId="{36737D33-B5C0-4F02-826D-E22C9693D318}" type="pres">
      <dgm:prSet presAssocID="{450E9986-29FB-4E39-A45F-EAD1EAF498FA}" presName="sibTrans" presStyleLbl="sibTrans2D1" presStyleIdx="0" presStyleCnt="0"/>
      <dgm:spPr/>
      <dgm:t>
        <a:bodyPr/>
        <a:lstStyle/>
        <a:p>
          <a:endParaRPr lang="zh-TW" altLang="en-US"/>
        </a:p>
      </dgm:t>
    </dgm:pt>
    <dgm:pt modelId="{42585151-F38F-4759-8B82-7B5A6BFDAD29}" type="pres">
      <dgm:prSet presAssocID="{99BB6B53-FFD6-4398-923C-99B937E00BF0}" presName="compNode" presStyleCnt="0"/>
      <dgm:spPr/>
    </dgm:pt>
    <dgm:pt modelId="{E2BDE349-B793-4CB9-9695-17D25C5AB999}" type="pres">
      <dgm:prSet presAssocID="{99BB6B53-FFD6-4398-923C-99B937E00BF0}" presName="pictRect" presStyleLbl="node1" presStyleIdx="2" presStyleCnt="4"/>
      <dgm:spPr/>
    </dgm:pt>
    <dgm:pt modelId="{3F2E6CB1-4C60-4736-AADC-456479F57464}" type="pres">
      <dgm:prSet presAssocID="{99BB6B53-FFD6-4398-923C-99B937E00BF0}" presName="textRect" presStyleLbl="revTx" presStyleIdx="2" presStyleCnt="4">
        <dgm:presLayoutVars>
          <dgm:bulletEnabled val="1"/>
        </dgm:presLayoutVars>
      </dgm:prSet>
      <dgm:spPr/>
      <dgm:t>
        <a:bodyPr/>
        <a:lstStyle/>
        <a:p>
          <a:endParaRPr lang="zh-TW" altLang="en-US"/>
        </a:p>
      </dgm:t>
    </dgm:pt>
    <dgm:pt modelId="{15C54702-9089-430E-B447-37378D04304C}" type="pres">
      <dgm:prSet presAssocID="{F4E79743-6DBE-4584-A242-92F6D0D2E7D1}" presName="sibTrans" presStyleLbl="sibTrans2D1" presStyleIdx="0" presStyleCnt="0"/>
      <dgm:spPr/>
      <dgm:t>
        <a:bodyPr/>
        <a:lstStyle/>
        <a:p>
          <a:endParaRPr lang="zh-TW" altLang="en-US"/>
        </a:p>
      </dgm:t>
    </dgm:pt>
    <dgm:pt modelId="{69E5DE3B-6430-4FE9-93F2-ECDF5449DA7C}" type="pres">
      <dgm:prSet presAssocID="{B688411C-3481-43E3-B7B9-F3B6D8E8401C}" presName="compNode" presStyleCnt="0"/>
      <dgm:spPr/>
    </dgm:pt>
    <dgm:pt modelId="{14714EB6-CB7F-4A51-AAE3-1613A3EB5A99}" type="pres">
      <dgm:prSet presAssocID="{B688411C-3481-43E3-B7B9-F3B6D8E8401C}" presName="pictRect" presStyleLbl="node1" presStyleIdx="3" presStyleCnt="4"/>
      <dgm:spPr/>
    </dgm:pt>
    <dgm:pt modelId="{1ED1C104-AFBE-447A-AB1D-55B47A163EE1}" type="pres">
      <dgm:prSet presAssocID="{B688411C-3481-43E3-B7B9-F3B6D8E8401C}" presName="textRect" presStyleLbl="revTx" presStyleIdx="3" presStyleCnt="4">
        <dgm:presLayoutVars>
          <dgm:bulletEnabled val="1"/>
        </dgm:presLayoutVars>
      </dgm:prSet>
      <dgm:spPr/>
      <dgm:t>
        <a:bodyPr/>
        <a:lstStyle/>
        <a:p>
          <a:endParaRPr lang="zh-TW" altLang="en-US"/>
        </a:p>
      </dgm:t>
    </dgm:pt>
  </dgm:ptLst>
  <dgm:cxnLst>
    <dgm:cxn modelId="{B2BE87A0-17C5-45DF-A67B-E08A24208646}" srcId="{3CB3AF99-204E-4671-A036-1116FDE01BFE}" destId="{B688411C-3481-43E3-B7B9-F3B6D8E8401C}" srcOrd="3" destOrd="0" parTransId="{CDCD7AFD-A391-46E7-8816-FBA061D12C07}" sibTransId="{EAF6A6B6-C083-4782-B786-0684D202C58D}"/>
    <dgm:cxn modelId="{C48CEE21-C474-4ABC-B652-197CD56CD097}" type="presOf" srcId="{99BB6B53-FFD6-4398-923C-99B937E00BF0}" destId="{3F2E6CB1-4C60-4736-AADC-456479F57464}" srcOrd="0" destOrd="0" presId="urn:microsoft.com/office/officeart/2005/8/layout/pList1"/>
    <dgm:cxn modelId="{C7DFD139-AC0C-4CAD-8808-A00733702F55}" type="presOf" srcId="{B308C3E6-7C0E-4D71-B109-A73DC02232CE}" destId="{F879B84A-1545-4CE0-92DA-016635475593}" srcOrd="0" destOrd="0" presId="urn:microsoft.com/office/officeart/2005/8/layout/pList1"/>
    <dgm:cxn modelId="{B56135EE-6780-49FA-B7B3-8F81B4FAD389}" type="presOf" srcId="{450E9986-29FB-4E39-A45F-EAD1EAF498FA}" destId="{36737D33-B5C0-4F02-826D-E22C9693D318}" srcOrd="0" destOrd="0" presId="urn:microsoft.com/office/officeart/2005/8/layout/pList1"/>
    <dgm:cxn modelId="{DA3D86C5-3A00-4E25-82D5-F9E8D89E1457}" type="presOf" srcId="{3CB3AF99-204E-4671-A036-1116FDE01BFE}" destId="{DF62C69B-A7ED-40F1-A4BE-3EB73568F007}" srcOrd="0" destOrd="0" presId="urn:microsoft.com/office/officeart/2005/8/layout/pList1"/>
    <dgm:cxn modelId="{B54DE39A-CD0C-4823-AC94-5D8703D3991E}" type="presOf" srcId="{5F9D965C-1D17-40E2-B8B2-2FDBC1C4C5DA}" destId="{91DD88ED-8640-49A6-9811-EE19B8D1CEFF}" srcOrd="0" destOrd="0" presId="urn:microsoft.com/office/officeart/2005/8/layout/pList1"/>
    <dgm:cxn modelId="{4620034E-5AF5-471A-A2DA-B2AEF9DC7A7C}" srcId="{3CB3AF99-204E-4671-A036-1116FDE01BFE}" destId="{B308C3E6-7C0E-4D71-B109-A73DC02232CE}" srcOrd="0" destOrd="0" parTransId="{4A1E69E9-DE2F-48BE-9DBE-E80C5CED74C2}" sibTransId="{5F9D965C-1D17-40E2-B8B2-2FDBC1C4C5DA}"/>
    <dgm:cxn modelId="{B63D7B6D-DFFC-4188-B6BF-9FD858BEC18A}" srcId="{3CB3AF99-204E-4671-A036-1116FDE01BFE}" destId="{89CD5B56-C6CE-4B19-85B9-161C651D37DF}" srcOrd="1" destOrd="0" parTransId="{F85B6C79-9375-473B-9FA3-EB8FEEF8CE84}" sibTransId="{450E9986-29FB-4E39-A45F-EAD1EAF498FA}"/>
    <dgm:cxn modelId="{5099DF20-6011-4C9B-8869-5A2BE251D5E5}" type="presOf" srcId="{F4E79743-6DBE-4584-A242-92F6D0D2E7D1}" destId="{15C54702-9089-430E-B447-37378D04304C}" srcOrd="0" destOrd="0" presId="urn:microsoft.com/office/officeart/2005/8/layout/pList1"/>
    <dgm:cxn modelId="{9499D702-364E-4E7E-9DE0-CD0099836394}" type="presOf" srcId="{B688411C-3481-43E3-B7B9-F3B6D8E8401C}" destId="{1ED1C104-AFBE-447A-AB1D-55B47A163EE1}" srcOrd="0" destOrd="0" presId="urn:microsoft.com/office/officeart/2005/8/layout/pList1"/>
    <dgm:cxn modelId="{B9CA2AE8-7F2F-458B-85D7-4EFBA0A52E2E}" type="presOf" srcId="{89CD5B56-C6CE-4B19-85B9-161C651D37DF}" destId="{0BAA3BBF-D001-41AA-8680-FCC53DE0191B}" srcOrd="0" destOrd="0" presId="urn:microsoft.com/office/officeart/2005/8/layout/pList1"/>
    <dgm:cxn modelId="{3FAC762C-3725-4706-8E40-227104203A51}" srcId="{3CB3AF99-204E-4671-A036-1116FDE01BFE}" destId="{99BB6B53-FFD6-4398-923C-99B937E00BF0}" srcOrd="2" destOrd="0" parTransId="{8DA07F6F-7D82-403A-A356-CF894F35F571}" sibTransId="{F4E79743-6DBE-4584-A242-92F6D0D2E7D1}"/>
    <dgm:cxn modelId="{2C6FB437-5A82-49F1-93B1-BAA85B00A00A}" type="presParOf" srcId="{DF62C69B-A7ED-40F1-A4BE-3EB73568F007}" destId="{C6BCC419-50E4-4BDC-989C-330D3FFCA075}" srcOrd="0" destOrd="0" presId="urn:microsoft.com/office/officeart/2005/8/layout/pList1"/>
    <dgm:cxn modelId="{A659573C-AD59-4348-B82E-16BF336CA57E}" type="presParOf" srcId="{C6BCC419-50E4-4BDC-989C-330D3FFCA075}" destId="{FCF97638-1633-41DB-A215-FBAF560521D7}" srcOrd="0" destOrd="0" presId="urn:microsoft.com/office/officeart/2005/8/layout/pList1"/>
    <dgm:cxn modelId="{C5CD0B3C-4FB3-48AD-B9EA-234EF715A07E}" type="presParOf" srcId="{C6BCC419-50E4-4BDC-989C-330D3FFCA075}" destId="{F879B84A-1545-4CE0-92DA-016635475593}" srcOrd="1" destOrd="0" presId="urn:microsoft.com/office/officeart/2005/8/layout/pList1"/>
    <dgm:cxn modelId="{70046FDB-59D1-4E88-ABB5-F90A9D40D9F0}" type="presParOf" srcId="{DF62C69B-A7ED-40F1-A4BE-3EB73568F007}" destId="{91DD88ED-8640-49A6-9811-EE19B8D1CEFF}" srcOrd="1" destOrd="0" presId="urn:microsoft.com/office/officeart/2005/8/layout/pList1"/>
    <dgm:cxn modelId="{1192F0AC-96C2-444A-A3A0-DE694A2D4047}" type="presParOf" srcId="{DF62C69B-A7ED-40F1-A4BE-3EB73568F007}" destId="{C56597BD-EE13-4102-B5C0-D12988337088}" srcOrd="2" destOrd="0" presId="urn:microsoft.com/office/officeart/2005/8/layout/pList1"/>
    <dgm:cxn modelId="{6947370E-B6F8-469E-84ED-86D24B312665}" type="presParOf" srcId="{C56597BD-EE13-4102-B5C0-D12988337088}" destId="{621FA226-DFB4-4517-A199-142716432AF3}" srcOrd="0" destOrd="0" presId="urn:microsoft.com/office/officeart/2005/8/layout/pList1"/>
    <dgm:cxn modelId="{2A23983B-5751-4A48-B9A9-5790096CA585}" type="presParOf" srcId="{C56597BD-EE13-4102-B5C0-D12988337088}" destId="{0BAA3BBF-D001-41AA-8680-FCC53DE0191B}" srcOrd="1" destOrd="0" presId="urn:microsoft.com/office/officeart/2005/8/layout/pList1"/>
    <dgm:cxn modelId="{423AFF9E-96AE-4248-B8A3-9812381DFF36}" type="presParOf" srcId="{DF62C69B-A7ED-40F1-A4BE-3EB73568F007}" destId="{36737D33-B5C0-4F02-826D-E22C9693D318}" srcOrd="3" destOrd="0" presId="urn:microsoft.com/office/officeart/2005/8/layout/pList1"/>
    <dgm:cxn modelId="{FADACDF0-06B6-4744-88AA-48DF9C34D44B}" type="presParOf" srcId="{DF62C69B-A7ED-40F1-A4BE-3EB73568F007}" destId="{42585151-F38F-4759-8B82-7B5A6BFDAD29}" srcOrd="4" destOrd="0" presId="urn:microsoft.com/office/officeart/2005/8/layout/pList1"/>
    <dgm:cxn modelId="{A6A5EAA0-8C5F-49F6-BE9A-D43A927EB4BA}" type="presParOf" srcId="{42585151-F38F-4759-8B82-7B5A6BFDAD29}" destId="{E2BDE349-B793-4CB9-9695-17D25C5AB999}" srcOrd="0" destOrd="0" presId="urn:microsoft.com/office/officeart/2005/8/layout/pList1"/>
    <dgm:cxn modelId="{B5816639-833B-4EAC-91C6-F8BD0D1CCE85}" type="presParOf" srcId="{42585151-F38F-4759-8B82-7B5A6BFDAD29}" destId="{3F2E6CB1-4C60-4736-AADC-456479F57464}" srcOrd="1" destOrd="0" presId="urn:microsoft.com/office/officeart/2005/8/layout/pList1"/>
    <dgm:cxn modelId="{7F1A940C-A436-4E07-89AA-1E4508F5893F}" type="presParOf" srcId="{DF62C69B-A7ED-40F1-A4BE-3EB73568F007}" destId="{15C54702-9089-430E-B447-37378D04304C}" srcOrd="5" destOrd="0" presId="urn:microsoft.com/office/officeart/2005/8/layout/pList1"/>
    <dgm:cxn modelId="{4479951B-754A-4128-8DC4-B00CE16E1E37}" type="presParOf" srcId="{DF62C69B-A7ED-40F1-A4BE-3EB73568F007}" destId="{69E5DE3B-6430-4FE9-93F2-ECDF5449DA7C}" srcOrd="6" destOrd="0" presId="urn:microsoft.com/office/officeart/2005/8/layout/pList1"/>
    <dgm:cxn modelId="{A8A0C90E-BE23-4B5A-BBE2-514F1638F9BA}" type="presParOf" srcId="{69E5DE3B-6430-4FE9-93F2-ECDF5449DA7C}" destId="{14714EB6-CB7F-4A51-AAE3-1613A3EB5A99}" srcOrd="0" destOrd="0" presId="urn:microsoft.com/office/officeart/2005/8/layout/pList1"/>
    <dgm:cxn modelId="{4FBE488C-66E2-45FD-96FA-1F2C14E8CD0C}" type="presParOf" srcId="{69E5DE3B-6430-4FE9-93F2-ECDF5449DA7C}" destId="{1ED1C104-AFBE-447A-AB1D-55B47A163EE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EAC0B9-5B5A-459D-B3E1-CE96C370984B}" type="doc">
      <dgm:prSet loTypeId="urn:microsoft.com/office/officeart/2005/8/layout/cycle4" loCatId="cycle" qsTypeId="urn:microsoft.com/office/officeart/2005/8/quickstyle/3d1" qsCatId="3D" csTypeId="urn:microsoft.com/office/officeart/2005/8/colors/colorful1" csCatId="colorful" phldr="1"/>
      <dgm:spPr/>
      <dgm:t>
        <a:bodyPr/>
        <a:lstStyle/>
        <a:p>
          <a:endParaRPr lang="zh-TW" altLang="en-US"/>
        </a:p>
      </dgm:t>
    </dgm:pt>
    <dgm:pt modelId="{A25A9382-4465-4BC2-B3E6-03A481306261}">
      <dgm:prSet phldrT="[文字]" custT="1"/>
      <dgm:spPr/>
      <dgm:t>
        <a:bodyPr/>
        <a:lstStyle/>
        <a:p>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教室</a:t>
          </a:r>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知識</a:t>
          </a:r>
          <a:endParaRPr lang="en-US" altLang="zh-TW" sz="2000" b="1" dirty="0">
            <a:solidFill>
              <a:schemeClr val="tx1"/>
            </a:solidFill>
            <a:latin typeface="微軟正黑體" panose="020B0604030504040204" pitchFamily="34" charset="-120"/>
            <a:ea typeface="微軟正黑體" panose="020B0604030504040204" pitchFamily="34" charset="-120"/>
          </a:endParaRPr>
        </a:p>
        <a:p>
          <a:endParaRPr lang="zh-TW" altLang="en-US" sz="2800" dirty="0">
            <a:latin typeface="微軟正黑體" panose="020B0604030504040204" pitchFamily="34" charset="-120"/>
            <a:ea typeface="微軟正黑體" panose="020B0604030504040204" pitchFamily="34" charset="-120"/>
          </a:endParaRPr>
        </a:p>
      </dgm:t>
    </dgm:pt>
    <dgm:pt modelId="{3A83DA99-D9BD-4E6C-B868-24BC703AB756}" type="parTrans" cxnId="{6663C013-45D0-4C45-83E2-1DAF8F331487}">
      <dgm:prSet/>
      <dgm:spPr/>
      <dgm:t>
        <a:bodyPr/>
        <a:lstStyle/>
        <a:p>
          <a:endParaRPr lang="zh-TW" altLang="en-US"/>
        </a:p>
      </dgm:t>
    </dgm:pt>
    <dgm:pt modelId="{BB11D84A-6EAC-4952-BF66-7B5E790236FD}" type="sibTrans" cxnId="{6663C013-45D0-4C45-83E2-1DAF8F331487}">
      <dgm:prSet/>
      <dgm:spPr/>
      <dgm:t>
        <a:bodyPr/>
        <a:lstStyle/>
        <a:p>
          <a:endParaRPr lang="zh-TW" altLang="en-US"/>
        </a:p>
      </dgm:t>
    </dgm:pt>
    <dgm:pt modelId="{EA484F94-1F04-4FFF-AEB2-8ECDCFCAAAD4}">
      <dgm:prSet phldrT="[文字]" custT="1"/>
      <dgm:spPr/>
      <dgm:t>
        <a:bodyPr/>
        <a:lstStyle/>
        <a:p>
          <a:r>
            <a:rPr lang="zh-TW" altLang="en-US" sz="2400" dirty="0">
              <a:latin typeface="微軟正黑體" panose="020B0604030504040204" pitchFamily="34" charset="-120"/>
              <a:ea typeface="微軟正黑體" panose="020B0604030504040204" pitchFamily="34" charset="-120"/>
            </a:rPr>
            <a:t>概念</a:t>
          </a:r>
        </a:p>
      </dgm:t>
    </dgm:pt>
    <dgm:pt modelId="{9A3BB6F8-761A-4418-80E5-261340BE60EF}" type="parTrans" cxnId="{DF0A681B-FA06-4465-A091-6F9B41C95F59}">
      <dgm:prSet/>
      <dgm:spPr/>
      <dgm:t>
        <a:bodyPr/>
        <a:lstStyle/>
        <a:p>
          <a:endParaRPr lang="zh-TW" altLang="en-US"/>
        </a:p>
      </dgm:t>
    </dgm:pt>
    <dgm:pt modelId="{E5BB300B-4975-4061-98FC-86840BC32474}" type="sibTrans" cxnId="{DF0A681B-FA06-4465-A091-6F9B41C95F59}">
      <dgm:prSet/>
      <dgm:spPr/>
      <dgm:t>
        <a:bodyPr/>
        <a:lstStyle/>
        <a:p>
          <a:endParaRPr lang="zh-TW" altLang="en-US"/>
        </a:p>
      </dgm:t>
    </dgm:pt>
    <dgm:pt modelId="{B14D508C-6491-422C-87EA-4E27356C8206}">
      <dgm:prSet phldrT="[文字]" custT="1"/>
      <dgm:spPr/>
      <dgm:t>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為自己的問題找答案</a:t>
          </a:r>
          <a:r>
            <a:rPr lang="en-US" altLang="zh-TW" sz="2000" b="1" dirty="0">
              <a:solidFill>
                <a:schemeClr val="tx1"/>
              </a:solidFill>
              <a:latin typeface="微軟正黑體" panose="020B0604030504040204" pitchFamily="34" charset="-120"/>
              <a:ea typeface="微軟正黑體" panose="020B0604030504040204" pitchFamily="34" charset="-120"/>
            </a:rPr>
            <a:t>]-</a:t>
          </a:r>
        </a:p>
        <a:p>
          <a:pPr algn="ctr"/>
          <a:r>
            <a:rPr lang="zh-TW" altLang="en-US" sz="2000" b="1" dirty="0">
              <a:solidFill>
                <a:schemeClr val="tx1"/>
              </a:solidFill>
              <a:latin typeface="微軟正黑體" panose="020B0604030504040204" pitchFamily="34" charset="-120"/>
              <a:ea typeface="微軟正黑體" panose="020B0604030504040204" pitchFamily="34" charset="-120"/>
            </a:rPr>
            <a:t>行動</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l"/>
          <a:r>
            <a:rPr lang="en-US" altLang="zh-TW" sz="2800" dirty="0"/>
            <a:t>1.</a:t>
          </a:r>
          <a:endParaRPr lang="zh-TW" altLang="en-US" sz="2800" dirty="0"/>
        </a:p>
      </dgm:t>
    </dgm:pt>
    <dgm:pt modelId="{8FDB7ED1-C51D-4E4C-AABF-3F4AA2E18BE7}" type="parTrans" cxnId="{30F24772-8247-403C-A027-1F98FBE4FB5B}">
      <dgm:prSet/>
      <dgm:spPr/>
      <dgm:t>
        <a:bodyPr/>
        <a:lstStyle/>
        <a:p>
          <a:endParaRPr lang="zh-TW" altLang="en-US"/>
        </a:p>
      </dgm:t>
    </dgm:pt>
    <dgm:pt modelId="{B8267157-9754-4540-B55E-4678AA7DFD90}" type="sibTrans" cxnId="{30F24772-8247-403C-A027-1F98FBE4FB5B}">
      <dgm:prSet/>
      <dgm:spPr/>
      <dgm:t>
        <a:bodyPr/>
        <a:lstStyle/>
        <a:p>
          <a:endParaRPr lang="zh-TW" altLang="en-US"/>
        </a:p>
      </dgm:t>
    </dgm:pt>
    <dgm:pt modelId="{231EE3E0-E6EB-40F3-AF60-8CAF387E22AB}">
      <dgm:prSet phldrT="[文字]" custT="1"/>
      <dgm:spPr/>
      <dgm:t>
        <a:bodyPr/>
        <a:lstStyle/>
        <a:p>
          <a:pPr marL="0" indent="0" algn="ctr" defTabSz="895350">
            <a:tabLst>
              <a:tab pos="1254125" algn="l"/>
            </a:tabLst>
          </a:pPr>
          <a:r>
            <a:rPr lang="en-US" altLang="zh-TW" sz="2000" b="1" dirty="0" smtClean="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讓自己更好</a:t>
          </a:r>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行動</a:t>
          </a:r>
          <a:endParaRPr lang="en-US" altLang="zh-TW" sz="2000" b="1" dirty="0">
            <a:solidFill>
              <a:schemeClr val="tx1"/>
            </a:solidFill>
            <a:latin typeface="微軟正黑體" panose="020B0604030504040204" pitchFamily="34" charset="-120"/>
            <a:ea typeface="微軟正黑體" panose="020B0604030504040204" pitchFamily="34" charset="-120"/>
          </a:endParaRPr>
        </a:p>
      </dgm:t>
    </dgm:pt>
    <dgm:pt modelId="{563CCF7A-2E6F-4FDB-AD42-84725F0D4A3C}" type="parTrans" cxnId="{AF78F966-9208-4F1C-9AC2-8900DBBEA1BA}">
      <dgm:prSet/>
      <dgm:spPr/>
      <dgm:t>
        <a:bodyPr/>
        <a:lstStyle/>
        <a:p>
          <a:endParaRPr lang="zh-TW" altLang="en-US"/>
        </a:p>
      </dgm:t>
    </dgm:pt>
    <dgm:pt modelId="{EA38E955-E4AC-4FE3-AEC9-8EF5504C2851}" type="sibTrans" cxnId="{AF78F966-9208-4F1C-9AC2-8900DBBEA1BA}">
      <dgm:prSet/>
      <dgm:spPr/>
      <dgm:t>
        <a:bodyPr/>
        <a:lstStyle/>
        <a:p>
          <a:endParaRPr lang="zh-TW" altLang="en-US"/>
        </a:p>
      </dgm:t>
    </dgm:pt>
    <dgm:pt modelId="{C3CCCD81-5DCD-4DAA-9268-822C7877A4BF}">
      <dgm:prSet phldrT="[文字]" custT="1"/>
      <dgm:spPr/>
      <dgm:t>
        <a:bodyPr/>
        <a:lstStyle/>
        <a:p>
          <a:pPr marL="0" indent="0" algn="l">
            <a:tabLst>
              <a:tab pos="1706563" algn="l"/>
            </a:tabLst>
          </a:pPr>
          <a:r>
            <a:rPr lang="en-US" altLang="en-US" sz="2400" dirty="0">
              <a:latin typeface="微軟正黑體" panose="020B0604030504040204" pitchFamily="34" charset="-120"/>
              <a:ea typeface="微軟正黑體" panose="020B0604030504040204" pitchFamily="34" charset="-120"/>
            </a:rPr>
            <a:t>30</a:t>
          </a:r>
          <a:r>
            <a:rPr lang="zh-TW" altLang="en-US" sz="2400" dirty="0">
              <a:latin typeface="微軟正黑體" panose="020B0604030504040204" pitchFamily="34" charset="-120"/>
              <a:ea typeface="微軟正黑體" panose="020B0604030504040204" pitchFamily="34" charset="-120"/>
            </a:rPr>
            <a:t>天新習慣練習</a:t>
          </a:r>
        </a:p>
      </dgm:t>
    </dgm:pt>
    <dgm:pt modelId="{B6F315AB-F651-43D5-9C1F-DCC49F6AC544}" type="parTrans" cxnId="{494E546E-10E5-4C0F-8EFA-3DCB21233B05}">
      <dgm:prSet/>
      <dgm:spPr/>
      <dgm:t>
        <a:bodyPr/>
        <a:lstStyle/>
        <a:p>
          <a:endParaRPr lang="zh-TW" altLang="en-US"/>
        </a:p>
      </dgm:t>
    </dgm:pt>
    <dgm:pt modelId="{88283420-8880-40F9-B715-EBF30662EE8B}" type="sibTrans" cxnId="{494E546E-10E5-4C0F-8EFA-3DCB21233B05}">
      <dgm:prSet/>
      <dgm:spPr/>
      <dgm:t>
        <a:bodyPr/>
        <a:lstStyle/>
        <a:p>
          <a:endParaRPr lang="zh-TW" altLang="en-US"/>
        </a:p>
      </dgm:t>
    </dgm:pt>
    <dgm:pt modelId="{CC05306D-0114-463C-A2BB-D8A5DDD46C2B}">
      <dgm:prSet phldrT="[文字]" custT="1"/>
      <dgm:spPr/>
      <dgm:t>
        <a:bodyPr/>
        <a:lstStyle/>
        <a:p>
          <a:pPr algn="l"/>
          <a:endParaRPr lang="en-US" altLang="zh-TW" sz="2800" dirty="0">
            <a:latin typeface="微軟正黑體" panose="020B0604030504040204" pitchFamily="34" charset="-120"/>
            <a:ea typeface="微軟正黑體" panose="020B0604030504040204" pitchFamily="34" charset="-120"/>
          </a:endParaRPr>
        </a:p>
        <a:p>
          <a:pPr algn="l"/>
          <a:endParaRPr lang="en-US" altLang="zh-TW" sz="2800" b="1" dirty="0">
            <a:solidFill>
              <a:schemeClr val="tx1"/>
            </a:solidFill>
            <a:latin typeface="微軟正黑體" panose="020B0604030504040204" pitchFamily="34" charset="-120"/>
            <a:ea typeface="微軟正黑體" panose="020B0604030504040204" pitchFamily="34" charset="-120"/>
          </a:endParaRPr>
        </a:p>
        <a:p>
          <a:pPr algn="l"/>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教室</a:t>
          </a:r>
          <a:r>
            <a:rPr lang="en-US" altLang="zh-TW" sz="2000" b="1" dirty="0">
              <a:solidFill>
                <a:schemeClr val="tx1"/>
              </a:solidFill>
              <a:latin typeface="微軟正黑體" panose="020B0604030504040204" pitchFamily="34" charset="-120"/>
              <a:ea typeface="微軟正黑體" panose="020B0604030504040204" pitchFamily="34" charset="-120"/>
            </a:rPr>
            <a:t>]-</a:t>
          </a:r>
          <a:r>
            <a:rPr lang="zh-TW" altLang="en-US" sz="2000" b="1" dirty="0">
              <a:solidFill>
                <a:schemeClr val="tx1"/>
              </a:solidFill>
              <a:latin typeface="微軟正黑體" panose="020B0604030504040204" pitchFamily="34" charset="-120"/>
              <a:ea typeface="微軟正黑體" panose="020B0604030504040204" pitchFamily="34" charset="-120"/>
            </a:rPr>
            <a:t>練習</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l"/>
          <a:endParaRPr lang="en-US" altLang="zh-TW" sz="2800" dirty="0">
            <a:latin typeface="微軟正黑體" panose="020B0604030504040204" pitchFamily="34" charset="-120"/>
            <a:ea typeface="微軟正黑體" panose="020B0604030504040204" pitchFamily="34" charset="-120"/>
          </a:endParaRPr>
        </a:p>
        <a:p>
          <a:pPr algn="ctr"/>
          <a:endParaRPr lang="zh-TW" altLang="en-US" sz="2800" dirty="0"/>
        </a:p>
      </dgm:t>
    </dgm:pt>
    <dgm:pt modelId="{00209178-7D2C-4B42-B21B-48A736443DA8}" type="parTrans" cxnId="{3D017D1D-7C74-4E5B-BD88-FBCD8A4CE33B}">
      <dgm:prSet/>
      <dgm:spPr/>
      <dgm:t>
        <a:bodyPr/>
        <a:lstStyle/>
        <a:p>
          <a:endParaRPr lang="zh-TW" altLang="en-US"/>
        </a:p>
      </dgm:t>
    </dgm:pt>
    <dgm:pt modelId="{013BFC99-1350-4089-B6DC-57FC6203B11E}" type="sibTrans" cxnId="{3D017D1D-7C74-4E5B-BD88-FBCD8A4CE33B}">
      <dgm:prSet/>
      <dgm:spPr/>
      <dgm:t>
        <a:bodyPr/>
        <a:lstStyle/>
        <a:p>
          <a:endParaRPr lang="zh-TW" altLang="en-US"/>
        </a:p>
      </dgm:t>
    </dgm:pt>
    <dgm:pt modelId="{182ED755-4B9D-429D-A2F1-627F9733C796}">
      <dgm:prSet phldrT="[文字]" custT="1"/>
      <dgm:spPr/>
      <dgm:t>
        <a:bodyPr/>
        <a:lstStyle/>
        <a:p>
          <a:pPr marL="285750" indent="0" algn="l"/>
          <a:endParaRPr lang="zh-TW" altLang="en-US" sz="2800" dirty="0"/>
        </a:p>
      </dgm:t>
    </dgm:pt>
    <dgm:pt modelId="{DABB763D-9F8F-4129-B83F-0D62EBDEC000}" type="parTrans" cxnId="{4F66575A-6BE3-4662-9169-ADA9189F5C02}">
      <dgm:prSet/>
      <dgm:spPr/>
      <dgm:t>
        <a:bodyPr/>
        <a:lstStyle/>
        <a:p>
          <a:endParaRPr lang="zh-TW" altLang="en-US"/>
        </a:p>
      </dgm:t>
    </dgm:pt>
    <dgm:pt modelId="{28959FFA-8EC1-4E76-A881-81C720D579BF}" type="sibTrans" cxnId="{4F66575A-6BE3-4662-9169-ADA9189F5C02}">
      <dgm:prSet/>
      <dgm:spPr/>
      <dgm:t>
        <a:bodyPr/>
        <a:lstStyle/>
        <a:p>
          <a:endParaRPr lang="zh-TW" altLang="en-US"/>
        </a:p>
      </dgm:t>
    </dgm:pt>
    <dgm:pt modelId="{56356510-5A5D-4856-BF63-CE977CAB33E4}">
      <dgm:prSet phldrT="[文字]" custT="1"/>
      <dgm:spPr/>
      <dgm:t>
        <a:bodyPr/>
        <a:lstStyle/>
        <a:p>
          <a:pPr marL="285750" indent="0"/>
          <a:r>
            <a:rPr lang="zh-TW" altLang="en-US" sz="2400" dirty="0">
              <a:latin typeface="微軟正黑體" panose="020B0604030504040204" pitchFamily="34" charset="-120"/>
              <a:ea typeface="微軟正黑體" panose="020B0604030504040204" pitchFamily="34" charset="-120"/>
            </a:rPr>
            <a:t>校園情緒探索報告</a:t>
          </a:r>
          <a:endParaRPr lang="zh-TW" altLang="en-US" sz="2800" dirty="0"/>
        </a:p>
      </dgm:t>
    </dgm:pt>
    <dgm:pt modelId="{B7564219-8787-4D5B-ADA8-6ECAAFC070DA}" type="parTrans" cxnId="{45483296-DD74-408A-AB79-4EDA2D29C0EA}">
      <dgm:prSet/>
      <dgm:spPr/>
      <dgm:t>
        <a:bodyPr/>
        <a:lstStyle/>
        <a:p>
          <a:endParaRPr lang="zh-TW" altLang="en-US"/>
        </a:p>
      </dgm:t>
    </dgm:pt>
    <dgm:pt modelId="{85E14801-3B05-474E-A851-02BE69C31242}" type="sibTrans" cxnId="{45483296-DD74-408A-AB79-4EDA2D29C0EA}">
      <dgm:prSet/>
      <dgm:spPr/>
      <dgm:t>
        <a:bodyPr/>
        <a:lstStyle/>
        <a:p>
          <a:endParaRPr lang="zh-TW" altLang="en-US"/>
        </a:p>
      </dgm:t>
    </dgm:pt>
    <dgm:pt modelId="{5869CB38-C4EE-45FB-A002-C3382F379E5E}">
      <dgm:prSet custT="1"/>
      <dgm:spPr/>
      <dgm:t>
        <a:bodyPr/>
        <a:lstStyle/>
        <a:p>
          <a:pPr marL="285750" indent="0"/>
          <a:endParaRPr lang="zh-TW" altLang="en-US" sz="2800" dirty="0"/>
        </a:p>
      </dgm:t>
    </dgm:pt>
    <dgm:pt modelId="{3D8273A4-0120-4962-8D9C-1260EA08F796}" type="parTrans" cxnId="{BE6584B6-0571-4EFD-B049-45218C377013}">
      <dgm:prSet/>
      <dgm:spPr/>
      <dgm:t>
        <a:bodyPr/>
        <a:lstStyle/>
        <a:p>
          <a:endParaRPr lang="zh-TW" altLang="en-US"/>
        </a:p>
      </dgm:t>
    </dgm:pt>
    <dgm:pt modelId="{D61792C1-D033-4AB6-9979-FDFF58AB599E}" type="sibTrans" cxnId="{BE6584B6-0571-4EFD-B049-45218C377013}">
      <dgm:prSet/>
      <dgm:spPr/>
      <dgm:t>
        <a:bodyPr/>
        <a:lstStyle/>
        <a:p>
          <a:endParaRPr lang="zh-TW" altLang="en-US"/>
        </a:p>
      </dgm:t>
    </dgm:pt>
    <dgm:pt modelId="{BA619A23-78B9-4C3C-A725-ED93DAE927F9}">
      <dgm:prSet custT="1"/>
      <dgm:spPr/>
      <dgm:t>
        <a:bodyPr/>
        <a:lstStyle/>
        <a:p>
          <a:pPr marL="228600" indent="0" algn="l"/>
          <a:endParaRPr lang="zh-TW" altLang="en-US" sz="2400" dirty="0"/>
        </a:p>
      </dgm:t>
    </dgm:pt>
    <dgm:pt modelId="{47A25FDE-F52D-43DA-A4E5-1B57B5DED1A8}" type="parTrans" cxnId="{EC7737F8-7705-426A-89DC-16AC82A8F439}">
      <dgm:prSet/>
      <dgm:spPr/>
      <dgm:t>
        <a:bodyPr/>
        <a:lstStyle/>
        <a:p>
          <a:endParaRPr lang="zh-TW" altLang="en-US"/>
        </a:p>
      </dgm:t>
    </dgm:pt>
    <dgm:pt modelId="{ADA38A9C-6A24-4D64-982F-C4D9A82C2183}" type="sibTrans" cxnId="{EC7737F8-7705-426A-89DC-16AC82A8F439}">
      <dgm:prSet/>
      <dgm:spPr/>
      <dgm:t>
        <a:bodyPr/>
        <a:lstStyle/>
        <a:p>
          <a:endParaRPr lang="zh-TW" altLang="en-US"/>
        </a:p>
      </dgm:t>
    </dgm:pt>
    <dgm:pt modelId="{82E8CE7B-7A0A-46C3-B9F6-471ECF8CE7E9}">
      <dgm:prSet custT="1"/>
      <dgm:spPr/>
      <dgm:t>
        <a:bodyPr/>
        <a:lstStyle/>
        <a:p>
          <a:pPr marL="228600" indent="0"/>
          <a:r>
            <a:rPr lang="zh-TW" altLang="en-US" sz="2400" dirty="0">
              <a:latin typeface="微軟正黑體" panose="020B0604030504040204" pitchFamily="34" charset="-120"/>
              <a:ea typeface="微軟正黑體" panose="020B0604030504040204" pitchFamily="34" charset="-120"/>
            </a:rPr>
            <a:t>同學小組交流</a:t>
          </a:r>
        </a:p>
      </dgm:t>
    </dgm:pt>
    <dgm:pt modelId="{5C7D48DF-2E74-40C8-97A1-9AE27E7DA747}" type="parTrans" cxnId="{99AC24CE-5AE4-418B-8B48-7508A5F15A7F}">
      <dgm:prSet/>
      <dgm:spPr/>
      <dgm:t>
        <a:bodyPr/>
        <a:lstStyle/>
        <a:p>
          <a:endParaRPr lang="zh-TW" altLang="en-US"/>
        </a:p>
      </dgm:t>
    </dgm:pt>
    <dgm:pt modelId="{8E6A45EE-09F1-403C-AF03-20EAED2B160D}" type="sibTrans" cxnId="{99AC24CE-5AE4-418B-8B48-7508A5F15A7F}">
      <dgm:prSet/>
      <dgm:spPr/>
      <dgm:t>
        <a:bodyPr/>
        <a:lstStyle/>
        <a:p>
          <a:endParaRPr lang="zh-TW" altLang="en-US"/>
        </a:p>
      </dgm:t>
    </dgm:pt>
    <dgm:pt modelId="{C529A188-CD14-41A8-95C2-5E4E9CD40745}">
      <dgm:prSet phldrT="[文字]" custT="1"/>
      <dgm:spPr/>
      <dgm:t>
        <a:bodyPr/>
        <a:lstStyle/>
        <a:p>
          <a:r>
            <a:rPr lang="zh-TW" altLang="en-US" sz="2400" dirty="0">
              <a:latin typeface="微軟正黑體" panose="020B0604030504040204" pitchFamily="34" charset="-120"/>
              <a:ea typeface="微軟正黑體" panose="020B0604030504040204" pitchFamily="34" charset="-120"/>
            </a:rPr>
            <a:t>技巧練習</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呼吸</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放鬆</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專注</a:t>
          </a:r>
        </a:p>
      </dgm:t>
    </dgm:pt>
    <dgm:pt modelId="{6E429744-ECFA-4B72-B7E6-0C6985D19A3F}" type="sibTrans" cxnId="{F5A871A0-499E-4EE2-B2CE-F53EDDA2B56C}">
      <dgm:prSet/>
      <dgm:spPr/>
      <dgm:t>
        <a:bodyPr/>
        <a:lstStyle/>
        <a:p>
          <a:endParaRPr lang="zh-TW" altLang="en-US"/>
        </a:p>
      </dgm:t>
    </dgm:pt>
    <dgm:pt modelId="{DED1A779-8F9B-46F5-8578-85E0405A36B4}" type="parTrans" cxnId="{F5A871A0-499E-4EE2-B2CE-F53EDDA2B56C}">
      <dgm:prSet/>
      <dgm:spPr/>
      <dgm:t>
        <a:bodyPr/>
        <a:lstStyle/>
        <a:p>
          <a:endParaRPr lang="zh-TW" altLang="en-US"/>
        </a:p>
      </dgm:t>
    </dgm:pt>
    <dgm:pt modelId="{D7E7163D-AB88-4680-8E65-932CBD2BE3FF}">
      <dgm:prSet phldrT="[文字]" custT="1"/>
      <dgm:spPr/>
      <dgm:t>
        <a:bodyPr/>
        <a:lstStyle/>
        <a:p>
          <a:r>
            <a:rPr lang="zh-TW" altLang="en-US" sz="2400" dirty="0">
              <a:latin typeface="微軟正黑體" panose="020B0604030504040204" pitchFamily="34" charset="-120"/>
              <a:ea typeface="微軟正黑體" panose="020B0604030504040204" pitchFamily="34" charset="-120"/>
            </a:rPr>
            <a:t>他山之石</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主題回饋</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dgm:t>
    </dgm:pt>
    <dgm:pt modelId="{5644CF70-BFF6-445C-8E55-F7840A10D6A9}" type="parTrans" cxnId="{06BC42EE-20BD-42DA-8F1F-48013E94573C}">
      <dgm:prSet/>
      <dgm:spPr/>
      <dgm:t>
        <a:bodyPr/>
        <a:lstStyle/>
        <a:p>
          <a:endParaRPr lang="zh-TW" altLang="en-US"/>
        </a:p>
      </dgm:t>
    </dgm:pt>
    <dgm:pt modelId="{025D95AB-979E-4EAA-8AD6-070D3FA74049}" type="sibTrans" cxnId="{06BC42EE-20BD-42DA-8F1F-48013E94573C}">
      <dgm:prSet/>
      <dgm:spPr/>
      <dgm:t>
        <a:bodyPr/>
        <a:lstStyle/>
        <a:p>
          <a:endParaRPr lang="zh-TW" altLang="en-US"/>
        </a:p>
      </dgm:t>
    </dgm:pt>
    <dgm:pt modelId="{9C65DAAB-69AA-4A8D-9028-C9E9DD71C469}">
      <dgm:prSet custT="1"/>
      <dgm:spPr/>
      <dgm:t>
        <a:bodyPr/>
        <a:lstStyle/>
        <a:p>
          <a:pPr marL="228600" indent="0"/>
          <a:r>
            <a:rPr lang="zh-TW" altLang="en-US" sz="2400" dirty="0">
              <a:latin typeface="微軟正黑體" panose="020B0604030504040204" pitchFamily="34" charset="-120"/>
              <a:ea typeface="微軟正黑體" panose="020B0604030504040204" pitchFamily="34" charset="-120"/>
            </a:rPr>
            <a:t>個人情緒經驗報告</a:t>
          </a:r>
        </a:p>
      </dgm:t>
    </dgm:pt>
    <dgm:pt modelId="{58CE0185-693F-48A1-8F66-3792805BA601}" type="parTrans" cxnId="{6DD46CFE-FD21-4344-8BA2-074F3566EEE0}">
      <dgm:prSet/>
      <dgm:spPr/>
    </dgm:pt>
    <dgm:pt modelId="{CFC13CF4-78DD-414D-9C51-440B07ADE81D}" type="sibTrans" cxnId="{6DD46CFE-FD21-4344-8BA2-074F3566EEE0}">
      <dgm:prSet/>
      <dgm:spPr/>
    </dgm:pt>
    <dgm:pt modelId="{B3AF4347-34E8-4C74-8D71-A0A3811AA617}">
      <dgm:prSet phldrT="[文字]" custT="1"/>
      <dgm:spPr/>
      <dgm:t>
        <a:bodyPr/>
        <a:lstStyle/>
        <a:p>
          <a:pPr marL="0" indent="0" algn="l">
            <a:tabLst>
              <a:tab pos="1706563" algn="l"/>
            </a:tabLst>
          </a:pPr>
          <a:r>
            <a:rPr lang="zh-TW" altLang="en-US" sz="2400" dirty="0">
              <a:latin typeface="微軟正黑體" panose="020B0604030504040204" pitchFamily="34" charset="-120"/>
              <a:ea typeface="微軟正黑體" panose="020B0604030504040204" pitchFamily="34" charset="-120"/>
            </a:rPr>
            <a:t>同學課堂分享</a:t>
          </a:r>
        </a:p>
        <a:p>
          <a:pPr marL="0" indent="0" algn="l"/>
          <a:endParaRPr lang="zh-TW" altLang="en-US" sz="2400" dirty="0">
            <a:latin typeface="微軟正黑體" panose="020B0604030504040204" pitchFamily="34" charset="-120"/>
            <a:ea typeface="微軟正黑體" panose="020B0604030504040204" pitchFamily="34" charset="-120"/>
          </a:endParaRPr>
        </a:p>
      </dgm:t>
    </dgm:pt>
    <dgm:pt modelId="{7FD1B4AE-AD03-47C4-AF05-A0CC9F97AC9A}" type="parTrans" cxnId="{C7FA1C4F-25C6-4125-935A-F1D7E131A1AE}">
      <dgm:prSet/>
      <dgm:spPr/>
    </dgm:pt>
    <dgm:pt modelId="{B98BD638-8EE9-4ED5-81A5-3AB83B7A67BE}" type="sibTrans" cxnId="{C7FA1C4F-25C6-4125-935A-F1D7E131A1AE}">
      <dgm:prSet/>
      <dgm:spPr/>
    </dgm:pt>
    <dgm:pt modelId="{304A9752-B19B-4CEF-9297-50BAE23591CD}" type="pres">
      <dgm:prSet presAssocID="{A7EAC0B9-5B5A-459D-B3E1-CE96C370984B}" presName="cycleMatrixDiagram" presStyleCnt="0">
        <dgm:presLayoutVars>
          <dgm:chMax val="1"/>
          <dgm:dir/>
          <dgm:animLvl val="lvl"/>
          <dgm:resizeHandles val="exact"/>
        </dgm:presLayoutVars>
      </dgm:prSet>
      <dgm:spPr/>
      <dgm:t>
        <a:bodyPr/>
        <a:lstStyle/>
        <a:p>
          <a:endParaRPr lang="zh-TW" altLang="en-US"/>
        </a:p>
      </dgm:t>
    </dgm:pt>
    <dgm:pt modelId="{7BCA4475-0861-4021-99A9-DBACF0D718D8}" type="pres">
      <dgm:prSet presAssocID="{A7EAC0B9-5B5A-459D-B3E1-CE96C370984B}" presName="children" presStyleCnt="0"/>
      <dgm:spPr/>
    </dgm:pt>
    <dgm:pt modelId="{38E468C0-0528-40CE-97FE-80673914CD9A}" type="pres">
      <dgm:prSet presAssocID="{A7EAC0B9-5B5A-459D-B3E1-CE96C370984B}" presName="child1group" presStyleCnt="0"/>
      <dgm:spPr/>
    </dgm:pt>
    <dgm:pt modelId="{1B9A56A4-6FD2-43F6-966F-96D9595149CD}" type="pres">
      <dgm:prSet presAssocID="{A7EAC0B9-5B5A-459D-B3E1-CE96C370984B}" presName="child1" presStyleLbl="bgAcc1" presStyleIdx="0" presStyleCnt="4" custScaleX="122784" custLinFactNeighborX="-22361" custLinFactNeighborY="5579"/>
      <dgm:spPr/>
      <dgm:t>
        <a:bodyPr/>
        <a:lstStyle/>
        <a:p>
          <a:endParaRPr lang="zh-TW" altLang="en-US"/>
        </a:p>
      </dgm:t>
    </dgm:pt>
    <dgm:pt modelId="{67C2013F-0F69-4685-B73F-8AAF97F9F624}" type="pres">
      <dgm:prSet presAssocID="{A7EAC0B9-5B5A-459D-B3E1-CE96C370984B}" presName="child1Text" presStyleLbl="bgAcc1" presStyleIdx="0" presStyleCnt="4">
        <dgm:presLayoutVars>
          <dgm:bulletEnabled val="1"/>
        </dgm:presLayoutVars>
      </dgm:prSet>
      <dgm:spPr/>
      <dgm:t>
        <a:bodyPr/>
        <a:lstStyle/>
        <a:p>
          <a:endParaRPr lang="zh-TW" altLang="en-US"/>
        </a:p>
      </dgm:t>
    </dgm:pt>
    <dgm:pt modelId="{195DA253-C17F-4DB6-9D7D-168709999B65}" type="pres">
      <dgm:prSet presAssocID="{A7EAC0B9-5B5A-459D-B3E1-CE96C370984B}" presName="child2group" presStyleCnt="0"/>
      <dgm:spPr/>
    </dgm:pt>
    <dgm:pt modelId="{A6770EC8-CB14-40E1-9F50-E13F71DC3016}" type="pres">
      <dgm:prSet presAssocID="{A7EAC0B9-5B5A-459D-B3E1-CE96C370984B}" presName="child2" presStyleLbl="bgAcc1" presStyleIdx="1" presStyleCnt="4" custScaleX="151352" custScaleY="125644" custLinFactNeighborX="31159" custLinFactNeighborY="21179"/>
      <dgm:spPr/>
      <dgm:t>
        <a:bodyPr/>
        <a:lstStyle/>
        <a:p>
          <a:endParaRPr lang="zh-TW" altLang="en-US"/>
        </a:p>
      </dgm:t>
    </dgm:pt>
    <dgm:pt modelId="{81A4C0A3-1466-4ABD-997C-815037FF9412}" type="pres">
      <dgm:prSet presAssocID="{A7EAC0B9-5B5A-459D-B3E1-CE96C370984B}" presName="child2Text" presStyleLbl="bgAcc1" presStyleIdx="1" presStyleCnt="4">
        <dgm:presLayoutVars>
          <dgm:bulletEnabled val="1"/>
        </dgm:presLayoutVars>
      </dgm:prSet>
      <dgm:spPr/>
      <dgm:t>
        <a:bodyPr/>
        <a:lstStyle/>
        <a:p>
          <a:endParaRPr lang="zh-TW" altLang="en-US"/>
        </a:p>
      </dgm:t>
    </dgm:pt>
    <dgm:pt modelId="{5B59E7DC-CB82-49D9-AC91-BAE869EA637D}" type="pres">
      <dgm:prSet presAssocID="{A7EAC0B9-5B5A-459D-B3E1-CE96C370984B}" presName="child3group" presStyleCnt="0"/>
      <dgm:spPr/>
    </dgm:pt>
    <dgm:pt modelId="{202949D0-4429-4D4B-832D-DEB99C922651}" type="pres">
      <dgm:prSet presAssocID="{A7EAC0B9-5B5A-459D-B3E1-CE96C370984B}" presName="child3" presStyleLbl="bgAcc1" presStyleIdx="2" presStyleCnt="4" custScaleX="134709" custScaleY="163804" custLinFactNeighborX="38660" custLinFactNeighborY="-31264"/>
      <dgm:spPr/>
      <dgm:t>
        <a:bodyPr/>
        <a:lstStyle/>
        <a:p>
          <a:endParaRPr lang="zh-TW" altLang="en-US"/>
        </a:p>
      </dgm:t>
    </dgm:pt>
    <dgm:pt modelId="{8761D7A9-0A42-462B-B54A-D681EB82AF90}" type="pres">
      <dgm:prSet presAssocID="{A7EAC0B9-5B5A-459D-B3E1-CE96C370984B}" presName="child3Text" presStyleLbl="bgAcc1" presStyleIdx="2" presStyleCnt="4">
        <dgm:presLayoutVars>
          <dgm:bulletEnabled val="1"/>
        </dgm:presLayoutVars>
      </dgm:prSet>
      <dgm:spPr/>
      <dgm:t>
        <a:bodyPr/>
        <a:lstStyle/>
        <a:p>
          <a:endParaRPr lang="zh-TW" altLang="en-US"/>
        </a:p>
      </dgm:t>
    </dgm:pt>
    <dgm:pt modelId="{2BC7D276-EA8E-43FF-9E5D-FA4FA4B3592E}" type="pres">
      <dgm:prSet presAssocID="{A7EAC0B9-5B5A-459D-B3E1-CE96C370984B}" presName="child4group" presStyleCnt="0"/>
      <dgm:spPr/>
    </dgm:pt>
    <dgm:pt modelId="{25FA78DE-A089-44EA-A532-CCE048A40E02}" type="pres">
      <dgm:prSet presAssocID="{A7EAC0B9-5B5A-459D-B3E1-CE96C370984B}" presName="child4" presStyleLbl="bgAcc1" presStyleIdx="3" presStyleCnt="4" custScaleX="135315" custLinFactNeighborX="-18550" custLinFactNeighborY="-16854"/>
      <dgm:spPr/>
      <dgm:t>
        <a:bodyPr/>
        <a:lstStyle/>
        <a:p>
          <a:endParaRPr lang="zh-TW" altLang="en-US"/>
        </a:p>
      </dgm:t>
    </dgm:pt>
    <dgm:pt modelId="{A097D742-F367-415E-B2CB-053F1485D7D5}" type="pres">
      <dgm:prSet presAssocID="{A7EAC0B9-5B5A-459D-B3E1-CE96C370984B}" presName="child4Text" presStyleLbl="bgAcc1" presStyleIdx="3" presStyleCnt="4">
        <dgm:presLayoutVars>
          <dgm:bulletEnabled val="1"/>
        </dgm:presLayoutVars>
      </dgm:prSet>
      <dgm:spPr/>
      <dgm:t>
        <a:bodyPr/>
        <a:lstStyle/>
        <a:p>
          <a:endParaRPr lang="zh-TW" altLang="en-US"/>
        </a:p>
      </dgm:t>
    </dgm:pt>
    <dgm:pt modelId="{D4C2EF97-7954-4BDF-9E76-142BC8372D37}" type="pres">
      <dgm:prSet presAssocID="{A7EAC0B9-5B5A-459D-B3E1-CE96C370984B}" presName="childPlaceholder" presStyleCnt="0"/>
      <dgm:spPr/>
    </dgm:pt>
    <dgm:pt modelId="{7534F51D-D993-4E39-B3D2-E223BB53AB44}" type="pres">
      <dgm:prSet presAssocID="{A7EAC0B9-5B5A-459D-B3E1-CE96C370984B}" presName="circle" presStyleCnt="0"/>
      <dgm:spPr/>
    </dgm:pt>
    <dgm:pt modelId="{A701F536-90A9-4AA4-B45A-FF1DCEC44EEF}" type="pres">
      <dgm:prSet presAssocID="{A7EAC0B9-5B5A-459D-B3E1-CE96C370984B}" presName="quadrant1" presStyleLbl="node1" presStyleIdx="0" presStyleCnt="4" custLinFactNeighborX="-1289" custLinFactNeighborY="1175">
        <dgm:presLayoutVars>
          <dgm:chMax val="1"/>
          <dgm:bulletEnabled val="1"/>
        </dgm:presLayoutVars>
      </dgm:prSet>
      <dgm:spPr/>
      <dgm:t>
        <a:bodyPr/>
        <a:lstStyle/>
        <a:p>
          <a:endParaRPr lang="zh-TW" altLang="en-US"/>
        </a:p>
      </dgm:t>
    </dgm:pt>
    <dgm:pt modelId="{197E965D-F38B-46CB-8498-AA4FE6365FBA}" type="pres">
      <dgm:prSet presAssocID="{A7EAC0B9-5B5A-459D-B3E1-CE96C370984B}" presName="quadrant2" presStyleLbl="node1" presStyleIdx="1" presStyleCnt="4" custLinFactNeighborX="-1474" custLinFactNeighborY="1400">
        <dgm:presLayoutVars>
          <dgm:chMax val="1"/>
          <dgm:bulletEnabled val="1"/>
        </dgm:presLayoutVars>
      </dgm:prSet>
      <dgm:spPr/>
      <dgm:t>
        <a:bodyPr/>
        <a:lstStyle/>
        <a:p>
          <a:endParaRPr lang="zh-TW" altLang="en-US"/>
        </a:p>
      </dgm:t>
    </dgm:pt>
    <dgm:pt modelId="{69024363-B477-4EC2-ACD6-6C8FD4CA52C3}" type="pres">
      <dgm:prSet presAssocID="{A7EAC0B9-5B5A-459D-B3E1-CE96C370984B}" presName="quadrant3" presStyleLbl="node1" presStyleIdx="2" presStyleCnt="4" custLinFactNeighborX="-1474" custLinFactNeighborY="2209">
        <dgm:presLayoutVars>
          <dgm:chMax val="1"/>
          <dgm:bulletEnabled val="1"/>
        </dgm:presLayoutVars>
      </dgm:prSet>
      <dgm:spPr/>
      <dgm:t>
        <a:bodyPr/>
        <a:lstStyle/>
        <a:p>
          <a:endParaRPr lang="zh-TW" altLang="en-US"/>
        </a:p>
      </dgm:t>
    </dgm:pt>
    <dgm:pt modelId="{5DE713CE-A45E-4E5F-AD12-6A6ECA0AAB68}" type="pres">
      <dgm:prSet presAssocID="{A7EAC0B9-5B5A-459D-B3E1-CE96C370984B}" presName="quadrant4" presStyleLbl="node1" presStyleIdx="3" presStyleCnt="4" custScaleX="104605" custLinFactNeighborX="-1163" custLinFactNeighborY="-800">
        <dgm:presLayoutVars>
          <dgm:chMax val="1"/>
          <dgm:bulletEnabled val="1"/>
        </dgm:presLayoutVars>
      </dgm:prSet>
      <dgm:spPr/>
      <dgm:t>
        <a:bodyPr/>
        <a:lstStyle/>
        <a:p>
          <a:endParaRPr lang="zh-TW" altLang="en-US"/>
        </a:p>
      </dgm:t>
    </dgm:pt>
    <dgm:pt modelId="{28A58AEA-7177-4FA3-9959-F9243B19AFBF}" type="pres">
      <dgm:prSet presAssocID="{A7EAC0B9-5B5A-459D-B3E1-CE96C370984B}" presName="quadrantPlaceholder" presStyleCnt="0"/>
      <dgm:spPr/>
    </dgm:pt>
    <dgm:pt modelId="{61526D97-A063-4254-800E-C0B89685FA50}" type="pres">
      <dgm:prSet presAssocID="{A7EAC0B9-5B5A-459D-B3E1-CE96C370984B}" presName="center1" presStyleLbl="fgShp" presStyleIdx="0" presStyleCnt="2"/>
      <dgm:spPr/>
    </dgm:pt>
    <dgm:pt modelId="{07C01776-A384-4E9C-A1CF-39CBD0099A92}" type="pres">
      <dgm:prSet presAssocID="{A7EAC0B9-5B5A-459D-B3E1-CE96C370984B}" presName="center2" presStyleLbl="fgShp" presStyleIdx="1" presStyleCnt="2"/>
      <dgm:spPr/>
    </dgm:pt>
  </dgm:ptLst>
  <dgm:cxnLst>
    <dgm:cxn modelId="{1AAB7CA5-4D75-4105-A9CF-7925EC2CB7B7}" type="presOf" srcId="{C3CCCD81-5DCD-4DAA-9268-822C7877A4BF}" destId="{8761D7A9-0A42-462B-B54A-D681EB82AF90}" srcOrd="1" destOrd="0" presId="urn:microsoft.com/office/officeart/2005/8/layout/cycle4"/>
    <dgm:cxn modelId="{4F66575A-6BE3-4662-9169-ADA9189F5C02}" srcId="{231EE3E0-E6EB-40F3-AF60-8CAF387E22AB}" destId="{182ED755-4B9D-429D-A2F1-627F9733C796}" srcOrd="3" destOrd="0" parTransId="{DABB763D-9F8F-4129-B83F-0D62EBDEC000}" sibTransId="{28959FFA-8EC1-4E76-A881-81C720D579BF}"/>
    <dgm:cxn modelId="{C7FA1C4F-25C6-4125-935A-F1D7E131A1AE}" srcId="{231EE3E0-E6EB-40F3-AF60-8CAF387E22AB}" destId="{B3AF4347-34E8-4C74-8D71-A0A3811AA617}" srcOrd="1" destOrd="0" parTransId="{7FD1B4AE-AD03-47C4-AF05-A0CC9F97AC9A}" sibTransId="{B98BD638-8EE9-4ED5-81A5-3AB83B7A67BE}"/>
    <dgm:cxn modelId="{CD6508A4-3113-4546-8377-A195E02E1EED}" type="presOf" srcId="{A25A9382-4465-4BC2-B3E6-03A481306261}" destId="{A701F536-90A9-4AA4-B45A-FF1DCEC44EEF}" srcOrd="0" destOrd="0" presId="urn:microsoft.com/office/officeart/2005/8/layout/cycle4"/>
    <dgm:cxn modelId="{7C5DAF17-C028-44C1-9D7F-4EBD4F673822}" type="presOf" srcId="{B14D508C-6491-422C-87EA-4E27356C8206}" destId="{197E965D-F38B-46CB-8498-AA4FE6365FBA}" srcOrd="0" destOrd="0" presId="urn:microsoft.com/office/officeart/2005/8/layout/cycle4"/>
    <dgm:cxn modelId="{892B995A-9233-450F-94FA-8D53CAE4F19F}" type="presOf" srcId="{B3AF4347-34E8-4C74-8D71-A0A3811AA617}" destId="{8761D7A9-0A42-462B-B54A-D681EB82AF90}" srcOrd="1" destOrd="1" presId="urn:microsoft.com/office/officeart/2005/8/layout/cycle4"/>
    <dgm:cxn modelId="{49B96896-920B-42F3-A752-677C1DB14800}" type="presOf" srcId="{C529A188-CD14-41A8-95C2-5E4E9CD40745}" destId="{A097D742-F367-415E-B2CB-053F1485D7D5}" srcOrd="1" destOrd="0" presId="urn:microsoft.com/office/officeart/2005/8/layout/cycle4"/>
    <dgm:cxn modelId="{118DA3B2-2A21-40C6-B3EF-8281DA559C73}" type="presOf" srcId="{BA619A23-78B9-4C3C-A725-ED93DAE927F9}" destId="{8761D7A9-0A42-462B-B54A-D681EB82AF90}" srcOrd="1" destOrd="2" presId="urn:microsoft.com/office/officeart/2005/8/layout/cycle4"/>
    <dgm:cxn modelId="{C50CD191-1D8B-4194-8223-1B8072D9BC95}" type="presOf" srcId="{9C65DAAB-69AA-4A8D-9028-C9E9DD71C469}" destId="{A6770EC8-CB14-40E1-9F50-E13F71DC3016}" srcOrd="0" destOrd="2" presId="urn:microsoft.com/office/officeart/2005/8/layout/cycle4"/>
    <dgm:cxn modelId="{F5A871A0-499E-4EE2-B2CE-F53EDDA2B56C}" srcId="{CC05306D-0114-463C-A2BB-D8A5DDD46C2B}" destId="{C529A188-CD14-41A8-95C2-5E4E9CD40745}" srcOrd="0" destOrd="0" parTransId="{DED1A779-8F9B-46F5-8578-85E0405A36B4}" sibTransId="{6E429744-ECFA-4B72-B7E6-0C6985D19A3F}"/>
    <dgm:cxn modelId="{0ACB4ECA-D78F-4B35-8309-11A6A8F789D9}" type="presOf" srcId="{182ED755-4B9D-429D-A2F1-627F9733C796}" destId="{8761D7A9-0A42-462B-B54A-D681EB82AF90}" srcOrd="1" destOrd="3" presId="urn:microsoft.com/office/officeart/2005/8/layout/cycle4"/>
    <dgm:cxn modelId="{30F24772-8247-403C-A027-1F98FBE4FB5B}" srcId="{A7EAC0B9-5B5A-459D-B3E1-CE96C370984B}" destId="{B14D508C-6491-422C-87EA-4E27356C8206}" srcOrd="1" destOrd="0" parTransId="{8FDB7ED1-C51D-4E4C-AABF-3F4AA2E18BE7}" sibTransId="{B8267157-9754-4540-B55E-4678AA7DFD90}"/>
    <dgm:cxn modelId="{CD6E9BB5-EB67-4192-9592-141092EE6780}" type="presOf" srcId="{C529A188-CD14-41A8-95C2-5E4E9CD40745}" destId="{25FA78DE-A089-44EA-A532-CCE048A40E02}" srcOrd="0" destOrd="0" presId="urn:microsoft.com/office/officeart/2005/8/layout/cycle4"/>
    <dgm:cxn modelId="{C4454FED-F09B-4CBA-9B4D-4696BFD19D7E}" type="presOf" srcId="{A7EAC0B9-5B5A-459D-B3E1-CE96C370984B}" destId="{304A9752-B19B-4CEF-9297-50BAE23591CD}" srcOrd="0" destOrd="0" presId="urn:microsoft.com/office/officeart/2005/8/layout/cycle4"/>
    <dgm:cxn modelId="{45A524B2-78E7-4D54-90BA-AAC181BB8C59}" type="presOf" srcId="{9C65DAAB-69AA-4A8D-9028-C9E9DD71C469}" destId="{81A4C0A3-1466-4ABD-997C-815037FF9412}" srcOrd="1" destOrd="2" presId="urn:microsoft.com/office/officeart/2005/8/layout/cycle4"/>
    <dgm:cxn modelId="{CBF899F6-1EC3-4353-A8DD-4D1E3CC6969E}" type="presOf" srcId="{5869CB38-C4EE-45FB-A002-C3382F379E5E}" destId="{81A4C0A3-1466-4ABD-997C-815037FF9412}" srcOrd="1" destOrd="3" presId="urn:microsoft.com/office/officeart/2005/8/layout/cycle4"/>
    <dgm:cxn modelId="{45483296-DD74-408A-AB79-4EDA2D29C0EA}" srcId="{B14D508C-6491-422C-87EA-4E27356C8206}" destId="{56356510-5A5D-4856-BF63-CE977CAB33E4}" srcOrd="0" destOrd="0" parTransId="{B7564219-8787-4D5B-ADA8-6ECAAFC070DA}" sibTransId="{85E14801-3B05-474E-A851-02BE69C31242}"/>
    <dgm:cxn modelId="{96D3FBB0-97C7-4C58-86D8-87779821540E}" type="presOf" srcId="{231EE3E0-E6EB-40F3-AF60-8CAF387E22AB}" destId="{69024363-B477-4EC2-ACD6-6C8FD4CA52C3}" srcOrd="0" destOrd="0" presId="urn:microsoft.com/office/officeart/2005/8/layout/cycle4"/>
    <dgm:cxn modelId="{BCA3A57A-50FB-4A7E-9483-13DBE2E53EB9}" type="presOf" srcId="{82E8CE7B-7A0A-46C3-B9F6-471ECF8CE7E9}" destId="{81A4C0A3-1466-4ABD-997C-815037FF9412}" srcOrd="1" destOrd="1" presId="urn:microsoft.com/office/officeart/2005/8/layout/cycle4"/>
    <dgm:cxn modelId="{0E7CB6D5-491E-46BF-AE19-1A0F49E21E24}" type="presOf" srcId="{BA619A23-78B9-4C3C-A725-ED93DAE927F9}" destId="{202949D0-4429-4D4B-832D-DEB99C922651}" srcOrd="0" destOrd="2" presId="urn:microsoft.com/office/officeart/2005/8/layout/cycle4"/>
    <dgm:cxn modelId="{ED8C931C-DCA6-4A5E-AAB7-AF6B0C37155B}" type="presOf" srcId="{5869CB38-C4EE-45FB-A002-C3382F379E5E}" destId="{A6770EC8-CB14-40E1-9F50-E13F71DC3016}" srcOrd="0" destOrd="3" presId="urn:microsoft.com/office/officeart/2005/8/layout/cycle4"/>
    <dgm:cxn modelId="{BB6D0B22-60DB-48BF-B1E3-71A2F5222237}" type="presOf" srcId="{B3AF4347-34E8-4C74-8D71-A0A3811AA617}" destId="{202949D0-4429-4D4B-832D-DEB99C922651}" srcOrd="0" destOrd="1" presId="urn:microsoft.com/office/officeart/2005/8/layout/cycle4"/>
    <dgm:cxn modelId="{33FF1959-DBFE-47FD-A4AC-D49C07FFEF84}" type="presOf" srcId="{C3CCCD81-5DCD-4DAA-9268-822C7877A4BF}" destId="{202949D0-4429-4D4B-832D-DEB99C922651}" srcOrd="0" destOrd="0" presId="urn:microsoft.com/office/officeart/2005/8/layout/cycle4"/>
    <dgm:cxn modelId="{9A241FA7-75E4-45C7-A8E7-3DE042FE8AFB}" type="presOf" srcId="{EA484F94-1F04-4FFF-AEB2-8ECDCFCAAAD4}" destId="{1B9A56A4-6FD2-43F6-966F-96D9595149CD}" srcOrd="0" destOrd="0" presId="urn:microsoft.com/office/officeart/2005/8/layout/cycle4"/>
    <dgm:cxn modelId="{99AC24CE-5AE4-418B-8B48-7508A5F15A7F}" srcId="{B14D508C-6491-422C-87EA-4E27356C8206}" destId="{82E8CE7B-7A0A-46C3-B9F6-471ECF8CE7E9}" srcOrd="1" destOrd="0" parTransId="{5C7D48DF-2E74-40C8-97A1-9AE27E7DA747}" sibTransId="{8E6A45EE-09F1-403C-AF03-20EAED2B160D}"/>
    <dgm:cxn modelId="{6663C013-45D0-4C45-83E2-1DAF8F331487}" srcId="{A7EAC0B9-5B5A-459D-B3E1-CE96C370984B}" destId="{A25A9382-4465-4BC2-B3E6-03A481306261}" srcOrd="0" destOrd="0" parTransId="{3A83DA99-D9BD-4E6C-B868-24BC703AB756}" sibTransId="{BB11D84A-6EAC-4952-BF66-7B5E790236FD}"/>
    <dgm:cxn modelId="{ED9EC3C2-F0A4-4C76-8F81-E84E07BFA202}" type="presOf" srcId="{56356510-5A5D-4856-BF63-CE977CAB33E4}" destId="{A6770EC8-CB14-40E1-9F50-E13F71DC3016}" srcOrd="0" destOrd="0" presId="urn:microsoft.com/office/officeart/2005/8/layout/cycle4"/>
    <dgm:cxn modelId="{6DD46CFE-FD21-4344-8BA2-074F3566EEE0}" srcId="{B14D508C-6491-422C-87EA-4E27356C8206}" destId="{9C65DAAB-69AA-4A8D-9028-C9E9DD71C469}" srcOrd="2" destOrd="0" parTransId="{58CE0185-693F-48A1-8F66-3792805BA601}" sibTransId="{CFC13CF4-78DD-414D-9C51-440B07ADE81D}"/>
    <dgm:cxn modelId="{A246AF8B-305B-4E7B-9EB0-7005D08A74DA}" type="presOf" srcId="{182ED755-4B9D-429D-A2F1-627F9733C796}" destId="{202949D0-4429-4D4B-832D-DEB99C922651}" srcOrd="0" destOrd="3" presId="urn:microsoft.com/office/officeart/2005/8/layout/cycle4"/>
    <dgm:cxn modelId="{DF0A681B-FA06-4465-A091-6F9B41C95F59}" srcId="{A25A9382-4465-4BC2-B3E6-03A481306261}" destId="{EA484F94-1F04-4FFF-AEB2-8ECDCFCAAAD4}" srcOrd="0" destOrd="0" parTransId="{9A3BB6F8-761A-4418-80E5-261340BE60EF}" sibTransId="{E5BB300B-4975-4061-98FC-86840BC32474}"/>
    <dgm:cxn modelId="{5327AB30-6902-402C-B678-97392AE55471}" type="presOf" srcId="{D7E7163D-AB88-4680-8E65-932CBD2BE3FF}" destId="{67C2013F-0F69-4685-B73F-8AAF97F9F624}" srcOrd="1" destOrd="1" presId="urn:microsoft.com/office/officeart/2005/8/layout/cycle4"/>
    <dgm:cxn modelId="{DAE82190-494F-4433-BB67-8DF56855242B}" type="presOf" srcId="{EA484F94-1F04-4FFF-AEB2-8ECDCFCAAAD4}" destId="{67C2013F-0F69-4685-B73F-8AAF97F9F624}" srcOrd="1" destOrd="0" presId="urn:microsoft.com/office/officeart/2005/8/layout/cycle4"/>
    <dgm:cxn modelId="{BE6584B6-0571-4EFD-B049-45218C377013}" srcId="{B14D508C-6491-422C-87EA-4E27356C8206}" destId="{5869CB38-C4EE-45FB-A002-C3382F379E5E}" srcOrd="3" destOrd="0" parTransId="{3D8273A4-0120-4962-8D9C-1260EA08F796}" sibTransId="{D61792C1-D033-4AB6-9979-FDFF58AB599E}"/>
    <dgm:cxn modelId="{ED140BF1-11FA-4D4A-8EB4-ABC1C1C9E0B6}" type="presOf" srcId="{CC05306D-0114-463C-A2BB-D8A5DDD46C2B}" destId="{5DE713CE-A45E-4E5F-AD12-6A6ECA0AAB68}" srcOrd="0" destOrd="0" presId="urn:microsoft.com/office/officeart/2005/8/layout/cycle4"/>
    <dgm:cxn modelId="{EC7737F8-7705-426A-89DC-16AC82A8F439}" srcId="{231EE3E0-E6EB-40F3-AF60-8CAF387E22AB}" destId="{BA619A23-78B9-4C3C-A725-ED93DAE927F9}" srcOrd="2" destOrd="0" parTransId="{47A25FDE-F52D-43DA-A4E5-1B57B5DED1A8}" sibTransId="{ADA38A9C-6A24-4D64-982F-C4D9A82C2183}"/>
    <dgm:cxn modelId="{15131623-0378-42F4-870D-90191D5C996F}" type="presOf" srcId="{56356510-5A5D-4856-BF63-CE977CAB33E4}" destId="{81A4C0A3-1466-4ABD-997C-815037FF9412}" srcOrd="1" destOrd="0" presId="urn:microsoft.com/office/officeart/2005/8/layout/cycle4"/>
    <dgm:cxn modelId="{3D017D1D-7C74-4E5B-BD88-FBCD8A4CE33B}" srcId="{A7EAC0B9-5B5A-459D-B3E1-CE96C370984B}" destId="{CC05306D-0114-463C-A2BB-D8A5DDD46C2B}" srcOrd="3" destOrd="0" parTransId="{00209178-7D2C-4B42-B21B-48A736443DA8}" sibTransId="{013BFC99-1350-4089-B6DC-57FC6203B11E}"/>
    <dgm:cxn modelId="{494E546E-10E5-4C0F-8EFA-3DCB21233B05}" srcId="{231EE3E0-E6EB-40F3-AF60-8CAF387E22AB}" destId="{C3CCCD81-5DCD-4DAA-9268-822C7877A4BF}" srcOrd="0" destOrd="0" parTransId="{B6F315AB-F651-43D5-9C1F-DCC49F6AC544}" sibTransId="{88283420-8880-40F9-B715-EBF30662EE8B}"/>
    <dgm:cxn modelId="{F48CF883-5CE5-4600-8339-154007BDDC9E}" type="presOf" srcId="{82E8CE7B-7A0A-46C3-B9F6-471ECF8CE7E9}" destId="{A6770EC8-CB14-40E1-9F50-E13F71DC3016}" srcOrd="0" destOrd="1" presId="urn:microsoft.com/office/officeart/2005/8/layout/cycle4"/>
    <dgm:cxn modelId="{E760EF35-A064-4A33-A02C-3952FB858BD9}" type="presOf" srcId="{D7E7163D-AB88-4680-8E65-932CBD2BE3FF}" destId="{1B9A56A4-6FD2-43F6-966F-96D9595149CD}" srcOrd="0" destOrd="1" presId="urn:microsoft.com/office/officeart/2005/8/layout/cycle4"/>
    <dgm:cxn modelId="{06BC42EE-20BD-42DA-8F1F-48013E94573C}" srcId="{A25A9382-4465-4BC2-B3E6-03A481306261}" destId="{D7E7163D-AB88-4680-8E65-932CBD2BE3FF}" srcOrd="1" destOrd="0" parTransId="{5644CF70-BFF6-445C-8E55-F7840A10D6A9}" sibTransId="{025D95AB-979E-4EAA-8AD6-070D3FA74049}"/>
    <dgm:cxn modelId="{AF78F966-9208-4F1C-9AC2-8900DBBEA1BA}" srcId="{A7EAC0B9-5B5A-459D-B3E1-CE96C370984B}" destId="{231EE3E0-E6EB-40F3-AF60-8CAF387E22AB}" srcOrd="2" destOrd="0" parTransId="{563CCF7A-2E6F-4FDB-AD42-84725F0D4A3C}" sibTransId="{EA38E955-E4AC-4FE3-AEC9-8EF5504C2851}"/>
    <dgm:cxn modelId="{8D8C34FF-2FEE-4292-AC7D-DAA5AE376755}" type="presParOf" srcId="{304A9752-B19B-4CEF-9297-50BAE23591CD}" destId="{7BCA4475-0861-4021-99A9-DBACF0D718D8}" srcOrd="0" destOrd="0" presId="urn:microsoft.com/office/officeart/2005/8/layout/cycle4"/>
    <dgm:cxn modelId="{66B045B9-68D2-46F5-A07F-22281A42469E}" type="presParOf" srcId="{7BCA4475-0861-4021-99A9-DBACF0D718D8}" destId="{38E468C0-0528-40CE-97FE-80673914CD9A}" srcOrd="0" destOrd="0" presId="urn:microsoft.com/office/officeart/2005/8/layout/cycle4"/>
    <dgm:cxn modelId="{1B1AACF9-C88A-4A96-8AC9-A4AC8D0626B2}" type="presParOf" srcId="{38E468C0-0528-40CE-97FE-80673914CD9A}" destId="{1B9A56A4-6FD2-43F6-966F-96D9595149CD}" srcOrd="0" destOrd="0" presId="urn:microsoft.com/office/officeart/2005/8/layout/cycle4"/>
    <dgm:cxn modelId="{5DABC72A-61AE-4D1D-8BB2-F8303B869E78}" type="presParOf" srcId="{38E468C0-0528-40CE-97FE-80673914CD9A}" destId="{67C2013F-0F69-4685-B73F-8AAF97F9F624}" srcOrd="1" destOrd="0" presId="urn:microsoft.com/office/officeart/2005/8/layout/cycle4"/>
    <dgm:cxn modelId="{F55A9559-53CA-437B-BB6D-C7D4403B555D}" type="presParOf" srcId="{7BCA4475-0861-4021-99A9-DBACF0D718D8}" destId="{195DA253-C17F-4DB6-9D7D-168709999B65}" srcOrd="1" destOrd="0" presId="urn:microsoft.com/office/officeart/2005/8/layout/cycle4"/>
    <dgm:cxn modelId="{AE8B23A3-7C5B-490E-A159-95FB64C39411}" type="presParOf" srcId="{195DA253-C17F-4DB6-9D7D-168709999B65}" destId="{A6770EC8-CB14-40E1-9F50-E13F71DC3016}" srcOrd="0" destOrd="0" presId="urn:microsoft.com/office/officeart/2005/8/layout/cycle4"/>
    <dgm:cxn modelId="{4EEC0E20-2F61-420F-8025-E6CBBB23FFD3}" type="presParOf" srcId="{195DA253-C17F-4DB6-9D7D-168709999B65}" destId="{81A4C0A3-1466-4ABD-997C-815037FF9412}" srcOrd="1" destOrd="0" presId="urn:microsoft.com/office/officeart/2005/8/layout/cycle4"/>
    <dgm:cxn modelId="{F5A8B57F-FD7A-42E6-86A6-14F182F2CA97}" type="presParOf" srcId="{7BCA4475-0861-4021-99A9-DBACF0D718D8}" destId="{5B59E7DC-CB82-49D9-AC91-BAE869EA637D}" srcOrd="2" destOrd="0" presId="urn:microsoft.com/office/officeart/2005/8/layout/cycle4"/>
    <dgm:cxn modelId="{5D9C741F-188E-4291-8A76-44363D099DB1}" type="presParOf" srcId="{5B59E7DC-CB82-49D9-AC91-BAE869EA637D}" destId="{202949D0-4429-4D4B-832D-DEB99C922651}" srcOrd="0" destOrd="0" presId="urn:microsoft.com/office/officeart/2005/8/layout/cycle4"/>
    <dgm:cxn modelId="{E9352870-F5A6-486F-99C8-48A4AE121C63}" type="presParOf" srcId="{5B59E7DC-CB82-49D9-AC91-BAE869EA637D}" destId="{8761D7A9-0A42-462B-B54A-D681EB82AF90}" srcOrd="1" destOrd="0" presId="urn:microsoft.com/office/officeart/2005/8/layout/cycle4"/>
    <dgm:cxn modelId="{6FF4F3D7-F219-4B1B-BE52-11BF013A4CD8}" type="presParOf" srcId="{7BCA4475-0861-4021-99A9-DBACF0D718D8}" destId="{2BC7D276-EA8E-43FF-9E5D-FA4FA4B3592E}" srcOrd="3" destOrd="0" presId="urn:microsoft.com/office/officeart/2005/8/layout/cycle4"/>
    <dgm:cxn modelId="{419B115F-6475-4DEE-A0D2-FDCD9D2F1B4F}" type="presParOf" srcId="{2BC7D276-EA8E-43FF-9E5D-FA4FA4B3592E}" destId="{25FA78DE-A089-44EA-A532-CCE048A40E02}" srcOrd="0" destOrd="0" presId="urn:microsoft.com/office/officeart/2005/8/layout/cycle4"/>
    <dgm:cxn modelId="{5CAF0B01-285C-4E8F-BC29-8D90F875E4D7}" type="presParOf" srcId="{2BC7D276-EA8E-43FF-9E5D-FA4FA4B3592E}" destId="{A097D742-F367-415E-B2CB-053F1485D7D5}" srcOrd="1" destOrd="0" presId="urn:microsoft.com/office/officeart/2005/8/layout/cycle4"/>
    <dgm:cxn modelId="{FDBE2B76-BBF6-4A6C-9A17-20FC29ED8AD9}" type="presParOf" srcId="{7BCA4475-0861-4021-99A9-DBACF0D718D8}" destId="{D4C2EF97-7954-4BDF-9E76-142BC8372D37}" srcOrd="4" destOrd="0" presId="urn:microsoft.com/office/officeart/2005/8/layout/cycle4"/>
    <dgm:cxn modelId="{65653DA2-96D8-4749-B274-93161DA7FC22}" type="presParOf" srcId="{304A9752-B19B-4CEF-9297-50BAE23591CD}" destId="{7534F51D-D993-4E39-B3D2-E223BB53AB44}" srcOrd="1" destOrd="0" presId="urn:microsoft.com/office/officeart/2005/8/layout/cycle4"/>
    <dgm:cxn modelId="{430BD10D-D5F1-42BF-A5C4-B4E49DDF19B8}" type="presParOf" srcId="{7534F51D-D993-4E39-B3D2-E223BB53AB44}" destId="{A701F536-90A9-4AA4-B45A-FF1DCEC44EEF}" srcOrd="0" destOrd="0" presId="urn:microsoft.com/office/officeart/2005/8/layout/cycle4"/>
    <dgm:cxn modelId="{A2215314-8B20-458C-A43C-6D2AAB370065}" type="presParOf" srcId="{7534F51D-D993-4E39-B3D2-E223BB53AB44}" destId="{197E965D-F38B-46CB-8498-AA4FE6365FBA}" srcOrd="1" destOrd="0" presId="urn:microsoft.com/office/officeart/2005/8/layout/cycle4"/>
    <dgm:cxn modelId="{1A21AF25-66D0-4615-82EE-316FD74BB68C}" type="presParOf" srcId="{7534F51D-D993-4E39-B3D2-E223BB53AB44}" destId="{69024363-B477-4EC2-ACD6-6C8FD4CA52C3}" srcOrd="2" destOrd="0" presId="urn:microsoft.com/office/officeart/2005/8/layout/cycle4"/>
    <dgm:cxn modelId="{50F02A9F-8883-478A-8AB4-5323D453CCAB}" type="presParOf" srcId="{7534F51D-D993-4E39-B3D2-E223BB53AB44}" destId="{5DE713CE-A45E-4E5F-AD12-6A6ECA0AAB68}" srcOrd="3" destOrd="0" presId="urn:microsoft.com/office/officeart/2005/8/layout/cycle4"/>
    <dgm:cxn modelId="{40BDA43E-91E5-45D6-8204-7ABD01B6B886}" type="presParOf" srcId="{7534F51D-D993-4E39-B3D2-E223BB53AB44}" destId="{28A58AEA-7177-4FA3-9959-F9243B19AFBF}" srcOrd="4" destOrd="0" presId="urn:microsoft.com/office/officeart/2005/8/layout/cycle4"/>
    <dgm:cxn modelId="{883D5832-301C-478E-8E8F-8DCA241E294C}" type="presParOf" srcId="{304A9752-B19B-4CEF-9297-50BAE23591CD}" destId="{61526D97-A063-4254-800E-C0B89685FA50}" srcOrd="2" destOrd="0" presId="urn:microsoft.com/office/officeart/2005/8/layout/cycle4"/>
    <dgm:cxn modelId="{08C73701-217E-46E9-BE01-346546FA18CD}" type="presParOf" srcId="{304A9752-B19B-4CEF-9297-50BAE23591CD}" destId="{07C01776-A384-4E9C-A1CF-39CBD0099A9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33069-DB80-491F-BE07-2508C2EAA718}" type="doc">
      <dgm:prSet loTypeId="urn:microsoft.com/office/officeart/2005/8/layout/chevron1" loCatId="process" qsTypeId="urn:microsoft.com/office/officeart/2005/8/quickstyle/simple1" qsCatId="simple" csTypeId="urn:microsoft.com/office/officeart/2005/8/colors/accent0_1" csCatId="mainScheme" phldr="1"/>
      <dgm:spPr/>
      <dgm:t>
        <a:bodyPr/>
        <a:lstStyle/>
        <a:p>
          <a:endParaRPr lang="zh-TW" altLang="en-US"/>
        </a:p>
      </dgm:t>
    </dgm:pt>
    <dgm:pt modelId="{1641F09D-A376-4861-A4FB-468B01015A9C}">
      <dgm:prSet phldrT="[文字]" custT="1"/>
      <dgm:spPr/>
      <dgm:t>
        <a:bodyPr/>
        <a:lstStyle/>
        <a:p>
          <a:r>
            <a:rPr lang="en-US" altLang="zh-TW" sz="2000" b="1" dirty="0"/>
            <a:t>AWARE</a:t>
          </a:r>
          <a:endParaRPr lang="zh-TW" altLang="en-US" sz="2000" b="1" dirty="0"/>
        </a:p>
      </dgm:t>
    </dgm:pt>
    <dgm:pt modelId="{22DAC52C-8995-43C1-A560-1A626762649D}" type="parTrans" cxnId="{EDF21C2A-4952-4207-B044-02A8178D5BAB}">
      <dgm:prSet/>
      <dgm:spPr/>
      <dgm:t>
        <a:bodyPr/>
        <a:lstStyle/>
        <a:p>
          <a:endParaRPr lang="zh-TW" altLang="en-US"/>
        </a:p>
      </dgm:t>
    </dgm:pt>
    <dgm:pt modelId="{D5C126AA-6834-410B-AEB8-8B1F54F04F01}" type="sibTrans" cxnId="{EDF21C2A-4952-4207-B044-02A8178D5BAB}">
      <dgm:prSet/>
      <dgm:spPr/>
      <dgm:t>
        <a:bodyPr/>
        <a:lstStyle/>
        <a:p>
          <a:endParaRPr lang="zh-TW" altLang="en-US"/>
        </a:p>
      </dgm:t>
    </dgm:pt>
    <dgm:pt modelId="{0FF06E35-E20A-423E-B77E-A8A81BF24967}">
      <dgm:prSet phldrT="[文字]" custT="1"/>
      <dgm:spPr/>
      <dgm:t>
        <a:bodyPr/>
        <a:lstStyle/>
        <a:p>
          <a:r>
            <a:rPr lang="en-US" altLang="zh-TW" sz="2000" b="1" dirty="0"/>
            <a:t>ACKNOWLEDGE</a:t>
          </a:r>
          <a:endParaRPr lang="zh-TW" altLang="en-US" sz="2000" b="1" dirty="0"/>
        </a:p>
      </dgm:t>
    </dgm:pt>
    <dgm:pt modelId="{B151B5B9-3959-4737-BED9-EE1FDF14E99A}" type="parTrans" cxnId="{4DB70D31-9377-4088-B179-09774E32FB90}">
      <dgm:prSet/>
      <dgm:spPr/>
      <dgm:t>
        <a:bodyPr/>
        <a:lstStyle/>
        <a:p>
          <a:endParaRPr lang="zh-TW" altLang="en-US"/>
        </a:p>
      </dgm:t>
    </dgm:pt>
    <dgm:pt modelId="{0A723ED0-A2DA-47B8-A371-B977984B143F}" type="sibTrans" cxnId="{4DB70D31-9377-4088-B179-09774E32FB90}">
      <dgm:prSet/>
      <dgm:spPr/>
      <dgm:t>
        <a:bodyPr/>
        <a:lstStyle/>
        <a:p>
          <a:endParaRPr lang="zh-TW" altLang="en-US"/>
        </a:p>
      </dgm:t>
    </dgm:pt>
    <dgm:pt modelId="{71DEB90F-BC8D-4FF2-8A81-03E885A995A9}">
      <dgm:prSet phldrT="[文字]" custT="1"/>
      <dgm:spPr/>
      <dgm:t>
        <a:bodyPr/>
        <a:lstStyle/>
        <a:p>
          <a:r>
            <a:rPr lang="en-US" altLang="zh-TW" sz="1800" b="1" dirty="0"/>
            <a:t>ACCEPT</a:t>
          </a:r>
          <a:endParaRPr lang="zh-TW" altLang="en-US" sz="1800" b="1" dirty="0"/>
        </a:p>
      </dgm:t>
    </dgm:pt>
    <dgm:pt modelId="{C63C1169-28CD-4C61-AE66-3A9C516C900C}" type="parTrans" cxnId="{AE10068F-821E-4439-9847-100AB1D6E7F5}">
      <dgm:prSet/>
      <dgm:spPr/>
      <dgm:t>
        <a:bodyPr/>
        <a:lstStyle/>
        <a:p>
          <a:endParaRPr lang="zh-TW" altLang="en-US"/>
        </a:p>
      </dgm:t>
    </dgm:pt>
    <dgm:pt modelId="{BC6605D7-0B87-4880-B8AA-C68E34044694}" type="sibTrans" cxnId="{AE10068F-821E-4439-9847-100AB1D6E7F5}">
      <dgm:prSet/>
      <dgm:spPr/>
      <dgm:t>
        <a:bodyPr/>
        <a:lstStyle/>
        <a:p>
          <a:endParaRPr lang="zh-TW" altLang="en-US"/>
        </a:p>
      </dgm:t>
    </dgm:pt>
    <dgm:pt modelId="{7F797F16-01E7-452F-99FB-BB5641B9649F}">
      <dgm:prSet custT="1"/>
      <dgm:spPr/>
      <dgm:t>
        <a:bodyPr/>
        <a:lstStyle/>
        <a:p>
          <a:r>
            <a:rPr lang="en-US" altLang="zh-TW" sz="2000" b="1" dirty="0"/>
            <a:t>ACTION</a:t>
          </a:r>
          <a:endParaRPr lang="zh-TW" altLang="en-US" sz="2000" b="1" dirty="0"/>
        </a:p>
      </dgm:t>
    </dgm:pt>
    <dgm:pt modelId="{3C9F53A3-FB1D-4126-ABCE-D3C511B057E6}" type="parTrans" cxnId="{720270F1-1092-4394-80BB-EA09E3811281}">
      <dgm:prSet/>
      <dgm:spPr/>
      <dgm:t>
        <a:bodyPr/>
        <a:lstStyle/>
        <a:p>
          <a:endParaRPr lang="zh-TW" altLang="en-US"/>
        </a:p>
      </dgm:t>
    </dgm:pt>
    <dgm:pt modelId="{86EC56E2-F407-4E3E-8012-099255AF777C}" type="sibTrans" cxnId="{720270F1-1092-4394-80BB-EA09E3811281}">
      <dgm:prSet/>
      <dgm:spPr/>
      <dgm:t>
        <a:bodyPr/>
        <a:lstStyle/>
        <a:p>
          <a:endParaRPr lang="zh-TW" altLang="en-US"/>
        </a:p>
      </dgm:t>
    </dgm:pt>
    <dgm:pt modelId="{F2DF8202-B52C-4C6B-9BA5-8A545EB13F65}">
      <dgm:prSet custT="1"/>
      <dgm:spPr/>
      <dgm:t>
        <a:bodyPr/>
        <a:lstStyle/>
        <a:p>
          <a:r>
            <a:rPr lang="en-US" altLang="zh-TW" sz="2000" b="1" dirty="0"/>
            <a:t>APPRECIATION</a:t>
          </a:r>
          <a:endParaRPr lang="zh-TW" altLang="en-US" sz="2000" b="1" dirty="0"/>
        </a:p>
      </dgm:t>
    </dgm:pt>
    <dgm:pt modelId="{9DD4A27B-9196-4415-94D4-EB3AC5073D38}" type="parTrans" cxnId="{EF9DACEF-4379-43D8-96C1-7C7CD834A140}">
      <dgm:prSet/>
      <dgm:spPr/>
      <dgm:t>
        <a:bodyPr/>
        <a:lstStyle/>
        <a:p>
          <a:endParaRPr lang="zh-TW" altLang="en-US"/>
        </a:p>
      </dgm:t>
    </dgm:pt>
    <dgm:pt modelId="{EE1E096A-A46B-4AF7-AE65-554C1CE417DC}" type="sibTrans" cxnId="{EF9DACEF-4379-43D8-96C1-7C7CD834A140}">
      <dgm:prSet/>
      <dgm:spPr/>
      <dgm:t>
        <a:bodyPr/>
        <a:lstStyle/>
        <a:p>
          <a:endParaRPr lang="zh-TW" altLang="en-US"/>
        </a:p>
      </dgm:t>
    </dgm:pt>
    <dgm:pt modelId="{08837320-82D4-40FB-9DD2-55200837A52B}" type="pres">
      <dgm:prSet presAssocID="{FB733069-DB80-491F-BE07-2508C2EAA718}" presName="Name0" presStyleCnt="0">
        <dgm:presLayoutVars>
          <dgm:dir val="rev"/>
          <dgm:animLvl val="lvl"/>
          <dgm:resizeHandles val="exact"/>
        </dgm:presLayoutVars>
      </dgm:prSet>
      <dgm:spPr/>
      <dgm:t>
        <a:bodyPr/>
        <a:lstStyle/>
        <a:p>
          <a:endParaRPr lang="zh-TW" altLang="en-US"/>
        </a:p>
      </dgm:t>
    </dgm:pt>
    <dgm:pt modelId="{EDFA9CBB-4139-4130-9540-1A85795B49CE}" type="pres">
      <dgm:prSet presAssocID="{1641F09D-A376-4861-A4FB-468B01015A9C}" presName="parTxOnly" presStyleLbl="node1" presStyleIdx="0" presStyleCnt="5" custLinFactNeighborX="13807" custLinFactNeighborY="-47">
        <dgm:presLayoutVars>
          <dgm:chMax val="0"/>
          <dgm:chPref val="0"/>
          <dgm:bulletEnabled val="1"/>
        </dgm:presLayoutVars>
      </dgm:prSet>
      <dgm:spPr/>
      <dgm:t>
        <a:bodyPr/>
        <a:lstStyle/>
        <a:p>
          <a:endParaRPr lang="zh-TW" altLang="en-US"/>
        </a:p>
      </dgm:t>
    </dgm:pt>
    <dgm:pt modelId="{2F3C224C-A511-40D5-8A31-57CEC4EDA11B}" type="pres">
      <dgm:prSet presAssocID="{D5C126AA-6834-410B-AEB8-8B1F54F04F01}" presName="parTxOnlySpace" presStyleCnt="0"/>
      <dgm:spPr/>
    </dgm:pt>
    <dgm:pt modelId="{115C07A2-7D13-4229-9980-E4C676D88222}" type="pres">
      <dgm:prSet presAssocID="{0FF06E35-E20A-423E-B77E-A8A81BF24967}" presName="parTxOnly" presStyleLbl="node1" presStyleIdx="1" presStyleCnt="5" custScaleX="122131">
        <dgm:presLayoutVars>
          <dgm:chMax val="0"/>
          <dgm:chPref val="0"/>
          <dgm:bulletEnabled val="1"/>
        </dgm:presLayoutVars>
      </dgm:prSet>
      <dgm:spPr/>
      <dgm:t>
        <a:bodyPr/>
        <a:lstStyle/>
        <a:p>
          <a:endParaRPr lang="zh-TW" altLang="en-US"/>
        </a:p>
      </dgm:t>
    </dgm:pt>
    <dgm:pt modelId="{8D94819A-1613-4175-A5B4-B2482824F552}" type="pres">
      <dgm:prSet presAssocID="{0A723ED0-A2DA-47B8-A371-B977984B143F}" presName="parTxOnlySpace" presStyleCnt="0"/>
      <dgm:spPr/>
    </dgm:pt>
    <dgm:pt modelId="{047877D0-22A7-4FE6-8D62-6610AD1A249E}" type="pres">
      <dgm:prSet presAssocID="{71DEB90F-BC8D-4FF2-8A81-03E885A995A9}" presName="parTxOnly" presStyleLbl="node1" presStyleIdx="2" presStyleCnt="5" custLinFactNeighborX="6131" custLinFactNeighborY="852">
        <dgm:presLayoutVars>
          <dgm:chMax val="0"/>
          <dgm:chPref val="0"/>
          <dgm:bulletEnabled val="1"/>
        </dgm:presLayoutVars>
      </dgm:prSet>
      <dgm:spPr/>
      <dgm:t>
        <a:bodyPr/>
        <a:lstStyle/>
        <a:p>
          <a:endParaRPr lang="zh-TW" altLang="en-US"/>
        </a:p>
      </dgm:t>
    </dgm:pt>
    <dgm:pt modelId="{559808F6-898B-490F-996A-EBE62B0F70FD}" type="pres">
      <dgm:prSet presAssocID="{BC6605D7-0B87-4880-B8AA-C68E34044694}" presName="parTxOnlySpace" presStyleCnt="0"/>
      <dgm:spPr/>
    </dgm:pt>
    <dgm:pt modelId="{C735042C-0199-431A-8E66-CDB4B16013CA}" type="pres">
      <dgm:prSet presAssocID="{7F797F16-01E7-452F-99FB-BB5641B9649F}" presName="parTxOnly" presStyleLbl="node1" presStyleIdx="3" presStyleCnt="5">
        <dgm:presLayoutVars>
          <dgm:chMax val="0"/>
          <dgm:chPref val="0"/>
          <dgm:bulletEnabled val="1"/>
        </dgm:presLayoutVars>
      </dgm:prSet>
      <dgm:spPr/>
      <dgm:t>
        <a:bodyPr/>
        <a:lstStyle/>
        <a:p>
          <a:endParaRPr lang="zh-TW" altLang="en-US"/>
        </a:p>
      </dgm:t>
    </dgm:pt>
    <dgm:pt modelId="{B3430E6C-9294-4883-8B5D-A613D81B7312}" type="pres">
      <dgm:prSet presAssocID="{86EC56E2-F407-4E3E-8012-099255AF777C}" presName="parTxOnlySpace" presStyleCnt="0"/>
      <dgm:spPr/>
    </dgm:pt>
    <dgm:pt modelId="{A17906BC-8843-4F17-B66B-72244BD4FB58}" type="pres">
      <dgm:prSet presAssocID="{F2DF8202-B52C-4C6B-9BA5-8A545EB13F65}" presName="parTxOnly" presStyleLbl="node1" presStyleIdx="4" presStyleCnt="5" custScaleX="133563" custLinFactNeighborX="52181" custLinFactNeighborY="-1694">
        <dgm:presLayoutVars>
          <dgm:chMax val="0"/>
          <dgm:chPref val="0"/>
          <dgm:bulletEnabled val="1"/>
        </dgm:presLayoutVars>
      </dgm:prSet>
      <dgm:spPr/>
      <dgm:t>
        <a:bodyPr/>
        <a:lstStyle/>
        <a:p>
          <a:endParaRPr lang="zh-TW" altLang="en-US"/>
        </a:p>
      </dgm:t>
    </dgm:pt>
  </dgm:ptLst>
  <dgm:cxnLst>
    <dgm:cxn modelId="{EA5017B5-A038-41AA-979B-FBD2295375B8}" type="presOf" srcId="{7F797F16-01E7-452F-99FB-BB5641B9649F}" destId="{C735042C-0199-431A-8E66-CDB4B16013CA}" srcOrd="0" destOrd="0" presId="urn:microsoft.com/office/officeart/2005/8/layout/chevron1"/>
    <dgm:cxn modelId="{D0E29FDD-52B9-4E92-904C-BEC1C7C78EAE}" type="presOf" srcId="{F2DF8202-B52C-4C6B-9BA5-8A545EB13F65}" destId="{A17906BC-8843-4F17-B66B-72244BD4FB58}" srcOrd="0" destOrd="0" presId="urn:microsoft.com/office/officeart/2005/8/layout/chevron1"/>
    <dgm:cxn modelId="{EDF21C2A-4952-4207-B044-02A8178D5BAB}" srcId="{FB733069-DB80-491F-BE07-2508C2EAA718}" destId="{1641F09D-A376-4861-A4FB-468B01015A9C}" srcOrd="0" destOrd="0" parTransId="{22DAC52C-8995-43C1-A560-1A626762649D}" sibTransId="{D5C126AA-6834-410B-AEB8-8B1F54F04F01}"/>
    <dgm:cxn modelId="{AE10068F-821E-4439-9847-100AB1D6E7F5}" srcId="{FB733069-DB80-491F-BE07-2508C2EAA718}" destId="{71DEB90F-BC8D-4FF2-8A81-03E885A995A9}" srcOrd="2" destOrd="0" parTransId="{C63C1169-28CD-4C61-AE66-3A9C516C900C}" sibTransId="{BC6605D7-0B87-4880-B8AA-C68E34044694}"/>
    <dgm:cxn modelId="{4DB70D31-9377-4088-B179-09774E32FB90}" srcId="{FB733069-DB80-491F-BE07-2508C2EAA718}" destId="{0FF06E35-E20A-423E-B77E-A8A81BF24967}" srcOrd="1" destOrd="0" parTransId="{B151B5B9-3959-4737-BED9-EE1FDF14E99A}" sibTransId="{0A723ED0-A2DA-47B8-A371-B977984B143F}"/>
    <dgm:cxn modelId="{6C2C28DE-52FE-4783-A151-DF76DF541DAE}" type="presOf" srcId="{0FF06E35-E20A-423E-B77E-A8A81BF24967}" destId="{115C07A2-7D13-4229-9980-E4C676D88222}" srcOrd="0" destOrd="0" presId="urn:microsoft.com/office/officeart/2005/8/layout/chevron1"/>
    <dgm:cxn modelId="{720270F1-1092-4394-80BB-EA09E3811281}" srcId="{FB733069-DB80-491F-BE07-2508C2EAA718}" destId="{7F797F16-01E7-452F-99FB-BB5641B9649F}" srcOrd="3" destOrd="0" parTransId="{3C9F53A3-FB1D-4126-ABCE-D3C511B057E6}" sibTransId="{86EC56E2-F407-4E3E-8012-099255AF777C}"/>
    <dgm:cxn modelId="{D6AD1D6C-9AE2-4DD3-B823-A10C2AC0AA3C}" type="presOf" srcId="{FB733069-DB80-491F-BE07-2508C2EAA718}" destId="{08837320-82D4-40FB-9DD2-55200837A52B}" srcOrd="0" destOrd="0" presId="urn:microsoft.com/office/officeart/2005/8/layout/chevron1"/>
    <dgm:cxn modelId="{45BDF7E8-A9AC-431E-B335-68CFB7BA11FF}" type="presOf" srcId="{71DEB90F-BC8D-4FF2-8A81-03E885A995A9}" destId="{047877D0-22A7-4FE6-8D62-6610AD1A249E}" srcOrd="0" destOrd="0" presId="urn:microsoft.com/office/officeart/2005/8/layout/chevron1"/>
    <dgm:cxn modelId="{EF9DACEF-4379-43D8-96C1-7C7CD834A140}" srcId="{FB733069-DB80-491F-BE07-2508C2EAA718}" destId="{F2DF8202-B52C-4C6B-9BA5-8A545EB13F65}" srcOrd="4" destOrd="0" parTransId="{9DD4A27B-9196-4415-94D4-EB3AC5073D38}" sibTransId="{EE1E096A-A46B-4AF7-AE65-554C1CE417DC}"/>
    <dgm:cxn modelId="{CA53FF17-AF87-4C1F-8C07-6A4FD64FAFB5}" type="presOf" srcId="{1641F09D-A376-4861-A4FB-468B01015A9C}" destId="{EDFA9CBB-4139-4130-9540-1A85795B49CE}" srcOrd="0" destOrd="0" presId="urn:microsoft.com/office/officeart/2005/8/layout/chevron1"/>
    <dgm:cxn modelId="{F4A5ADCC-DDE2-45EA-B36D-01B965962616}" type="presParOf" srcId="{08837320-82D4-40FB-9DD2-55200837A52B}" destId="{EDFA9CBB-4139-4130-9540-1A85795B49CE}" srcOrd="0" destOrd="0" presId="urn:microsoft.com/office/officeart/2005/8/layout/chevron1"/>
    <dgm:cxn modelId="{FECEBFD0-8F11-4FEC-AD48-22735527C740}" type="presParOf" srcId="{08837320-82D4-40FB-9DD2-55200837A52B}" destId="{2F3C224C-A511-40D5-8A31-57CEC4EDA11B}" srcOrd="1" destOrd="0" presId="urn:microsoft.com/office/officeart/2005/8/layout/chevron1"/>
    <dgm:cxn modelId="{11CAE402-4D94-4B71-99ED-6AAF5543BB21}" type="presParOf" srcId="{08837320-82D4-40FB-9DD2-55200837A52B}" destId="{115C07A2-7D13-4229-9980-E4C676D88222}" srcOrd="2" destOrd="0" presId="urn:microsoft.com/office/officeart/2005/8/layout/chevron1"/>
    <dgm:cxn modelId="{EC70B407-BB7C-4247-A95E-13CE12DDE500}" type="presParOf" srcId="{08837320-82D4-40FB-9DD2-55200837A52B}" destId="{8D94819A-1613-4175-A5B4-B2482824F552}" srcOrd="3" destOrd="0" presId="urn:microsoft.com/office/officeart/2005/8/layout/chevron1"/>
    <dgm:cxn modelId="{2162B71C-1257-4789-B708-DEFB27B0E290}" type="presParOf" srcId="{08837320-82D4-40FB-9DD2-55200837A52B}" destId="{047877D0-22A7-4FE6-8D62-6610AD1A249E}" srcOrd="4" destOrd="0" presId="urn:microsoft.com/office/officeart/2005/8/layout/chevron1"/>
    <dgm:cxn modelId="{AB1423B9-C138-42B2-960F-992675D4F2F0}" type="presParOf" srcId="{08837320-82D4-40FB-9DD2-55200837A52B}" destId="{559808F6-898B-490F-996A-EBE62B0F70FD}" srcOrd="5" destOrd="0" presId="urn:microsoft.com/office/officeart/2005/8/layout/chevron1"/>
    <dgm:cxn modelId="{6ADDF1B0-71D1-4F2B-9AFB-0ABAE019F168}" type="presParOf" srcId="{08837320-82D4-40FB-9DD2-55200837A52B}" destId="{C735042C-0199-431A-8E66-CDB4B16013CA}" srcOrd="6" destOrd="0" presId="urn:microsoft.com/office/officeart/2005/8/layout/chevron1"/>
    <dgm:cxn modelId="{675BCDFD-C5C2-4BC6-A23C-EC0A63339988}" type="presParOf" srcId="{08837320-82D4-40FB-9DD2-55200837A52B}" destId="{B3430E6C-9294-4883-8B5D-A613D81B7312}" srcOrd="7" destOrd="0" presId="urn:microsoft.com/office/officeart/2005/8/layout/chevron1"/>
    <dgm:cxn modelId="{71CB5364-49DB-4980-98F8-3D821B567E32}" type="presParOf" srcId="{08837320-82D4-40FB-9DD2-55200837A52B}" destId="{A17906BC-8843-4F17-B66B-72244BD4FB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97638-1633-41DB-A215-FBAF560521D7}">
      <dsp:nvSpPr>
        <dsp:cNvPr id="0" name=""/>
        <dsp:cNvSpPr/>
      </dsp:nvSpPr>
      <dsp:spPr>
        <a:xfrm>
          <a:off x="5356" y="911880"/>
          <a:ext cx="2549247" cy="175643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79B84A-1545-4CE0-92DA-016635475593}">
      <dsp:nvSpPr>
        <dsp:cNvPr id="0" name=""/>
        <dsp:cNvSpPr/>
      </dsp:nvSpPr>
      <dsp:spPr>
        <a:xfrm>
          <a:off x="5356" y="2668311"/>
          <a:ext cx="2549247" cy="945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TW" altLang="en-US" sz="2100" kern="1200" dirty="0" smtClean="0"/>
            <a:t>覺察自己</a:t>
          </a:r>
          <a:endParaRPr lang="zh-TW" altLang="en-US" sz="2100" kern="1200" dirty="0"/>
        </a:p>
      </dsp:txBody>
      <dsp:txXfrm>
        <a:off x="5356" y="2668311"/>
        <a:ext cx="2549247" cy="945770"/>
      </dsp:txXfrm>
    </dsp:sp>
    <dsp:sp modelId="{621FA226-DFB4-4517-A199-142716432AF3}">
      <dsp:nvSpPr>
        <dsp:cNvPr id="0" name=""/>
        <dsp:cNvSpPr/>
      </dsp:nvSpPr>
      <dsp:spPr>
        <a:xfrm>
          <a:off x="2809636" y="911880"/>
          <a:ext cx="2549247" cy="1756431"/>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AA3BBF-D001-41AA-8680-FCC53DE0191B}">
      <dsp:nvSpPr>
        <dsp:cNvPr id="0" name=""/>
        <dsp:cNvSpPr/>
      </dsp:nvSpPr>
      <dsp:spPr>
        <a:xfrm>
          <a:off x="2809636" y="2668311"/>
          <a:ext cx="2549247" cy="945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TW" altLang="en-US" sz="2100" kern="1200" dirty="0" smtClean="0"/>
            <a:t>調節情緒</a:t>
          </a:r>
          <a:endParaRPr lang="zh-TW" altLang="en-US" sz="2100" kern="1200" dirty="0"/>
        </a:p>
      </dsp:txBody>
      <dsp:txXfrm>
        <a:off x="2809636" y="2668311"/>
        <a:ext cx="2549247" cy="945770"/>
      </dsp:txXfrm>
    </dsp:sp>
    <dsp:sp modelId="{E2BDE349-B793-4CB9-9695-17D25C5AB999}">
      <dsp:nvSpPr>
        <dsp:cNvPr id="0" name=""/>
        <dsp:cNvSpPr/>
      </dsp:nvSpPr>
      <dsp:spPr>
        <a:xfrm>
          <a:off x="5613915" y="911880"/>
          <a:ext cx="2549247" cy="1756431"/>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2E6CB1-4C60-4736-AADC-456479F57464}">
      <dsp:nvSpPr>
        <dsp:cNvPr id="0" name=""/>
        <dsp:cNvSpPr/>
      </dsp:nvSpPr>
      <dsp:spPr>
        <a:xfrm>
          <a:off x="5613915" y="2668311"/>
          <a:ext cx="2549247" cy="945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TW" altLang="en-US" sz="2100" kern="1200" dirty="0" smtClean="0"/>
            <a:t>科學做佐證</a:t>
          </a:r>
          <a:endParaRPr lang="zh-TW" altLang="en-US" sz="2100" kern="1200" dirty="0"/>
        </a:p>
      </dsp:txBody>
      <dsp:txXfrm>
        <a:off x="5613915" y="2668311"/>
        <a:ext cx="2549247" cy="945770"/>
      </dsp:txXfrm>
    </dsp:sp>
    <dsp:sp modelId="{14714EB6-CB7F-4A51-AAE3-1613A3EB5A99}">
      <dsp:nvSpPr>
        <dsp:cNvPr id="0" name=""/>
        <dsp:cNvSpPr/>
      </dsp:nvSpPr>
      <dsp:spPr>
        <a:xfrm>
          <a:off x="8418195" y="911880"/>
          <a:ext cx="2549247" cy="175643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1C104-AFBE-447A-AB1D-55B47A163EE1}">
      <dsp:nvSpPr>
        <dsp:cNvPr id="0" name=""/>
        <dsp:cNvSpPr/>
      </dsp:nvSpPr>
      <dsp:spPr>
        <a:xfrm>
          <a:off x="8418195" y="2668311"/>
          <a:ext cx="2549247" cy="945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TW" altLang="en-US" sz="2100" kern="1200" dirty="0" smtClean="0"/>
            <a:t>透過他山之石</a:t>
          </a:r>
          <a:endParaRPr lang="en-US" altLang="zh-TW" sz="2100" kern="1200" dirty="0" smtClean="0"/>
        </a:p>
        <a:p>
          <a:pPr lvl="0" algn="ctr" defTabSz="933450">
            <a:lnSpc>
              <a:spcPct val="90000"/>
            </a:lnSpc>
            <a:spcBef>
              <a:spcPct val="0"/>
            </a:spcBef>
            <a:spcAft>
              <a:spcPct val="35000"/>
            </a:spcAft>
          </a:pPr>
          <a:r>
            <a:rPr lang="zh-TW" altLang="en-US" sz="2100" kern="1200" dirty="0" smtClean="0"/>
            <a:t>擴充自己的方法</a:t>
          </a:r>
          <a:endParaRPr lang="zh-TW" altLang="en-US" sz="2100" kern="1200" dirty="0"/>
        </a:p>
      </dsp:txBody>
      <dsp:txXfrm>
        <a:off x="8418195" y="2668311"/>
        <a:ext cx="2549247" cy="945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949D0-4429-4D4B-832D-DEB99C922651}">
      <dsp:nvSpPr>
        <dsp:cNvPr id="0" name=""/>
        <dsp:cNvSpPr/>
      </dsp:nvSpPr>
      <dsp:spPr>
        <a:xfrm>
          <a:off x="6416728" y="2747577"/>
          <a:ext cx="3952423" cy="311325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0" lvl="1" indent="0" algn="l" defTabSz="1066800">
            <a:lnSpc>
              <a:spcPct val="90000"/>
            </a:lnSpc>
            <a:spcBef>
              <a:spcPct val="0"/>
            </a:spcBef>
            <a:spcAft>
              <a:spcPct val="15000"/>
            </a:spcAft>
            <a:buChar char="••"/>
            <a:tabLst>
              <a:tab pos="1706563" algn="l"/>
            </a:tabLst>
          </a:pPr>
          <a:r>
            <a:rPr lang="en-US" altLang="en-US" sz="2400" kern="1200" dirty="0">
              <a:latin typeface="微軟正黑體" panose="020B0604030504040204" pitchFamily="34" charset="-120"/>
              <a:ea typeface="微軟正黑體" panose="020B0604030504040204" pitchFamily="34" charset="-120"/>
            </a:rPr>
            <a:t>30</a:t>
          </a:r>
          <a:r>
            <a:rPr lang="zh-TW" altLang="en-US" sz="2400" kern="1200" dirty="0">
              <a:latin typeface="微軟正黑體" panose="020B0604030504040204" pitchFamily="34" charset="-120"/>
              <a:ea typeface="微軟正黑體" panose="020B0604030504040204" pitchFamily="34" charset="-120"/>
            </a:rPr>
            <a:t>天新習慣練習</a:t>
          </a:r>
        </a:p>
        <a:p>
          <a:pPr marL="0" lvl="1" indent="0" algn="l" defTabSz="1066800">
            <a:lnSpc>
              <a:spcPct val="90000"/>
            </a:lnSpc>
            <a:spcBef>
              <a:spcPct val="0"/>
            </a:spcBef>
            <a:spcAft>
              <a:spcPct val="15000"/>
            </a:spcAft>
            <a:buChar char="••"/>
            <a:tabLst>
              <a:tab pos="1706563" algn="l"/>
            </a:tabLst>
          </a:pPr>
          <a:r>
            <a:rPr lang="zh-TW" altLang="en-US" sz="2400" kern="1200" dirty="0">
              <a:latin typeface="微軟正黑體" panose="020B0604030504040204" pitchFamily="34" charset="-120"/>
              <a:ea typeface="微軟正黑體" panose="020B0604030504040204" pitchFamily="34" charset="-120"/>
            </a:rPr>
            <a:t>同學課堂分享</a:t>
          </a:r>
        </a:p>
        <a:p>
          <a:pPr marL="0" lvl="1" indent="0" algn="l" defTabSz="1066800">
            <a:lnSpc>
              <a:spcPct val="90000"/>
            </a:lnSpc>
            <a:spcBef>
              <a:spcPct val="0"/>
            </a:spcBef>
            <a:spcAft>
              <a:spcPct val="15000"/>
            </a:spcAft>
            <a:buChar char="••"/>
          </a:pPr>
          <a:endParaRPr lang="zh-TW" altLang="en-US" sz="2400" kern="1200" dirty="0">
            <a:latin typeface="微軟正黑體" panose="020B0604030504040204" pitchFamily="34" charset="-120"/>
            <a:ea typeface="微軟正黑體" panose="020B0604030504040204" pitchFamily="34" charset="-120"/>
          </a:endParaRPr>
        </a:p>
        <a:p>
          <a:pPr marL="228600" lvl="1" indent="0" algn="l" defTabSz="1066800">
            <a:lnSpc>
              <a:spcPct val="90000"/>
            </a:lnSpc>
            <a:spcBef>
              <a:spcPct val="0"/>
            </a:spcBef>
            <a:spcAft>
              <a:spcPct val="15000"/>
            </a:spcAft>
            <a:buChar char="••"/>
          </a:pPr>
          <a:endParaRPr lang="zh-TW" altLang="en-US" sz="2400" kern="1200" dirty="0"/>
        </a:p>
        <a:p>
          <a:pPr marL="285750" lvl="1" indent="0" algn="l" defTabSz="1244600">
            <a:lnSpc>
              <a:spcPct val="90000"/>
            </a:lnSpc>
            <a:spcBef>
              <a:spcPct val="0"/>
            </a:spcBef>
            <a:spcAft>
              <a:spcPct val="15000"/>
            </a:spcAft>
            <a:buChar char="••"/>
          </a:pPr>
          <a:endParaRPr lang="zh-TW" altLang="en-US" sz="2800" kern="1200" dirty="0"/>
        </a:p>
      </dsp:txBody>
      <dsp:txXfrm>
        <a:off x="7670843" y="3594279"/>
        <a:ext cx="2629920" cy="2198163"/>
      </dsp:txXfrm>
    </dsp:sp>
    <dsp:sp modelId="{25FA78DE-A089-44EA-A532-CCE048A40E02}">
      <dsp:nvSpPr>
        <dsp:cNvPr id="0" name=""/>
        <dsp:cNvSpPr/>
      </dsp:nvSpPr>
      <dsp:spPr>
        <a:xfrm>
          <a:off x="144012" y="3627782"/>
          <a:ext cx="3970203" cy="1900596"/>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技巧練習</a:t>
          </a:r>
          <a:r>
            <a:rPr lang="en-US" altLang="zh-TW" sz="2400" kern="1200" dirty="0">
              <a:latin typeface="微軟正黑體" panose="020B0604030504040204" pitchFamily="34" charset="-120"/>
              <a:ea typeface="微軟正黑體" panose="020B0604030504040204" pitchFamily="34" charset="-120"/>
            </a:rPr>
            <a:t>:</a:t>
          </a:r>
          <a:r>
            <a:rPr lang="zh-TW" altLang="en-US" sz="2400" kern="1200" dirty="0">
              <a:latin typeface="微軟正黑體" panose="020B0604030504040204" pitchFamily="34" charset="-120"/>
              <a:ea typeface="微軟正黑體" panose="020B0604030504040204" pitchFamily="34" charset="-120"/>
            </a:rPr>
            <a:t>呼吸</a:t>
          </a:r>
          <a:r>
            <a:rPr lang="en-US" altLang="zh-TW" sz="2400" kern="1200" dirty="0">
              <a:latin typeface="微軟正黑體" panose="020B0604030504040204" pitchFamily="34" charset="-120"/>
              <a:ea typeface="微軟正黑體" panose="020B0604030504040204" pitchFamily="34" charset="-120"/>
            </a:rPr>
            <a:t>/</a:t>
          </a:r>
          <a:r>
            <a:rPr lang="zh-TW" altLang="en-US" sz="2400" kern="1200" dirty="0">
              <a:latin typeface="微軟正黑體" panose="020B0604030504040204" pitchFamily="34" charset="-120"/>
              <a:ea typeface="微軟正黑體" panose="020B0604030504040204" pitchFamily="34" charset="-120"/>
            </a:rPr>
            <a:t>放鬆</a:t>
          </a:r>
          <a:r>
            <a:rPr lang="en-US" altLang="zh-TW" sz="2400" kern="1200" dirty="0">
              <a:latin typeface="微軟正黑體" panose="020B0604030504040204" pitchFamily="34" charset="-120"/>
              <a:ea typeface="微軟正黑體" panose="020B0604030504040204" pitchFamily="34" charset="-120"/>
            </a:rPr>
            <a:t>/</a:t>
          </a:r>
          <a:r>
            <a:rPr lang="zh-TW" altLang="en-US" sz="2400" kern="1200" dirty="0">
              <a:latin typeface="微軟正黑體" panose="020B0604030504040204" pitchFamily="34" charset="-120"/>
              <a:ea typeface="微軟正黑體" panose="020B0604030504040204" pitchFamily="34" charset="-120"/>
            </a:rPr>
            <a:t>專注</a:t>
          </a:r>
        </a:p>
      </dsp:txBody>
      <dsp:txXfrm>
        <a:off x="185762" y="4144681"/>
        <a:ext cx="2695642" cy="1341947"/>
      </dsp:txXfrm>
    </dsp:sp>
    <dsp:sp modelId="{A6770EC8-CB14-40E1-9F50-E13F71DC3016}">
      <dsp:nvSpPr>
        <dsp:cNvPr id="0" name=""/>
        <dsp:cNvSpPr/>
      </dsp:nvSpPr>
      <dsp:spPr>
        <a:xfrm>
          <a:off x="5928415" y="68174"/>
          <a:ext cx="4440736" cy="238798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85750" lvl="1" indent="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校園情緒探索報告</a:t>
          </a:r>
          <a:endParaRPr lang="zh-TW" altLang="en-US" sz="2800" kern="1200" dirty="0"/>
        </a:p>
        <a:p>
          <a:pPr marL="228600" lvl="1" indent="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同學小組交流</a:t>
          </a:r>
        </a:p>
        <a:p>
          <a:pPr marL="228600" lvl="1" indent="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個人情緒經驗報告</a:t>
          </a:r>
        </a:p>
        <a:p>
          <a:pPr marL="285750" lvl="1" indent="0" algn="l" defTabSz="1244600">
            <a:lnSpc>
              <a:spcPct val="90000"/>
            </a:lnSpc>
            <a:spcBef>
              <a:spcPct val="0"/>
            </a:spcBef>
            <a:spcAft>
              <a:spcPct val="15000"/>
            </a:spcAft>
            <a:buChar char="••"/>
          </a:pPr>
          <a:endParaRPr lang="zh-TW" altLang="en-US" sz="2800" kern="1200" dirty="0"/>
        </a:p>
      </dsp:txBody>
      <dsp:txXfrm>
        <a:off x="7313092" y="120630"/>
        <a:ext cx="3003603" cy="1686076"/>
      </dsp:txXfrm>
    </dsp:sp>
    <dsp:sp modelId="{1B9A56A4-6FD2-43F6-966F-96D9595149CD}">
      <dsp:nvSpPr>
        <dsp:cNvPr id="0" name=""/>
        <dsp:cNvSpPr/>
      </dsp:nvSpPr>
      <dsp:spPr>
        <a:xfrm>
          <a:off x="216028" y="15375"/>
          <a:ext cx="3602538" cy="190059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概念</a:t>
          </a:r>
        </a:p>
        <a:p>
          <a:pPr marL="228600" lvl="1" indent="-228600" algn="l" defTabSz="1066800">
            <a:lnSpc>
              <a:spcPct val="90000"/>
            </a:lnSpc>
            <a:spcBef>
              <a:spcPct val="0"/>
            </a:spcBef>
            <a:spcAft>
              <a:spcPct val="15000"/>
            </a:spcAft>
            <a:buChar char="••"/>
          </a:pPr>
          <a:r>
            <a:rPr lang="zh-TW" altLang="en-US" sz="2400" kern="1200" dirty="0">
              <a:latin typeface="微軟正黑體" panose="020B0604030504040204" pitchFamily="34" charset="-120"/>
              <a:ea typeface="微軟正黑體" panose="020B0604030504040204" pitchFamily="34" charset="-120"/>
            </a:rPr>
            <a:t>他山之石</a:t>
          </a:r>
          <a:r>
            <a:rPr lang="en-US" altLang="zh-TW" sz="2400" kern="1200" dirty="0">
              <a:latin typeface="微軟正黑體" panose="020B0604030504040204" pitchFamily="34" charset="-120"/>
              <a:ea typeface="微軟正黑體" panose="020B0604030504040204" pitchFamily="34" charset="-120"/>
            </a:rPr>
            <a:t>(</a:t>
          </a:r>
          <a:r>
            <a:rPr lang="zh-TW" altLang="en-US" sz="2400" kern="1200" dirty="0">
              <a:latin typeface="微軟正黑體" panose="020B0604030504040204" pitchFamily="34" charset="-120"/>
              <a:ea typeface="微軟正黑體" panose="020B0604030504040204" pitchFamily="34" charset="-120"/>
            </a:rPr>
            <a:t>主題回饋</a:t>
          </a:r>
          <a:r>
            <a:rPr lang="en-US" altLang="zh-TW" sz="2400" kern="1200" dirty="0">
              <a:latin typeface="微軟正黑體" panose="020B0604030504040204" pitchFamily="34" charset="-120"/>
              <a:ea typeface="微軟正黑體" panose="020B0604030504040204" pitchFamily="34" charset="-120"/>
            </a:rPr>
            <a:t>)</a:t>
          </a:r>
          <a:endParaRPr lang="zh-TW" altLang="en-US" sz="2400" kern="1200" dirty="0">
            <a:latin typeface="微軟正黑體" panose="020B0604030504040204" pitchFamily="34" charset="-120"/>
            <a:ea typeface="微軟正黑體" panose="020B0604030504040204" pitchFamily="34" charset="-120"/>
          </a:endParaRPr>
        </a:p>
      </dsp:txBody>
      <dsp:txXfrm>
        <a:off x="257778" y="57125"/>
        <a:ext cx="2438276" cy="1341947"/>
      </dsp:txXfrm>
    </dsp:sp>
    <dsp:sp modelId="{A701F536-90A9-4AA4-B45A-FF1DCEC44EEF}">
      <dsp:nvSpPr>
        <dsp:cNvPr id="0" name=""/>
        <dsp:cNvSpPr/>
      </dsp:nvSpPr>
      <dsp:spPr>
        <a:xfrm>
          <a:off x="2520288" y="459420"/>
          <a:ext cx="2571744" cy="2571744"/>
        </a:xfrm>
        <a:prstGeom prst="pieWed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教室</a:t>
          </a: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知識</a:t>
          </a:r>
          <a:endParaRPr lang="en-US" altLang="zh-TW" sz="2000" b="1" kern="1200" dirty="0">
            <a:solidFill>
              <a:schemeClr val="tx1"/>
            </a:solidFill>
            <a:latin typeface="微軟正黑體" panose="020B0604030504040204" pitchFamily="34" charset="-120"/>
            <a:ea typeface="微軟正黑體" panose="020B0604030504040204" pitchFamily="34" charset="-120"/>
          </a:endParaRPr>
        </a:p>
        <a:p>
          <a:pPr lvl="0" algn="ctr" defTabSz="889000">
            <a:lnSpc>
              <a:spcPct val="90000"/>
            </a:lnSpc>
            <a:spcBef>
              <a:spcPct val="0"/>
            </a:spcBef>
            <a:spcAft>
              <a:spcPct val="35000"/>
            </a:spcAft>
          </a:pPr>
          <a:endParaRPr lang="zh-TW" altLang="en-US" sz="2800" kern="1200" dirty="0">
            <a:latin typeface="微軟正黑體" panose="020B0604030504040204" pitchFamily="34" charset="-120"/>
            <a:ea typeface="微軟正黑體" panose="020B0604030504040204" pitchFamily="34" charset="-120"/>
          </a:endParaRPr>
        </a:p>
      </dsp:txBody>
      <dsp:txXfrm>
        <a:off x="3273534" y="1212666"/>
        <a:ext cx="1818498" cy="1818498"/>
      </dsp:txXfrm>
    </dsp:sp>
    <dsp:sp modelId="{197E965D-F38B-46CB-8498-AA4FE6365FBA}">
      <dsp:nvSpPr>
        <dsp:cNvPr id="0" name=""/>
        <dsp:cNvSpPr/>
      </dsp:nvSpPr>
      <dsp:spPr>
        <a:xfrm rot="5400000">
          <a:off x="5206062" y="465206"/>
          <a:ext cx="2571744" cy="2571744"/>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為自己的問題找答案</a:t>
          </a:r>
          <a:r>
            <a:rPr lang="en-US" altLang="zh-TW" sz="2000" b="1" kern="1200" dirty="0">
              <a:solidFill>
                <a:schemeClr val="tx1"/>
              </a:solidFill>
              <a:latin typeface="微軟正黑體" panose="020B0604030504040204" pitchFamily="34" charset="-120"/>
              <a:ea typeface="微軟正黑體" panose="020B0604030504040204" pitchFamily="34" charset="-120"/>
            </a:rPr>
            <a:t>]-</a:t>
          </a:r>
        </a:p>
        <a:p>
          <a:pPr lvl="0" algn="ctr" defTabSz="889000">
            <a:lnSpc>
              <a:spcPct val="90000"/>
            </a:lnSpc>
            <a:spcBef>
              <a:spcPct val="0"/>
            </a:spcBef>
            <a:spcAft>
              <a:spcPct val="35000"/>
            </a:spcAft>
          </a:pPr>
          <a:r>
            <a:rPr lang="zh-TW" altLang="en-US" sz="2000" b="1" kern="1200" dirty="0">
              <a:solidFill>
                <a:schemeClr val="tx1"/>
              </a:solidFill>
              <a:latin typeface="微軟正黑體" panose="020B0604030504040204" pitchFamily="34" charset="-120"/>
              <a:ea typeface="微軟正黑體" panose="020B0604030504040204" pitchFamily="34" charset="-120"/>
            </a:rPr>
            <a:t>行動</a:t>
          </a:r>
          <a:endParaRPr lang="en-US" altLang="zh-TW" sz="2000" b="1" kern="1200" dirty="0">
            <a:solidFill>
              <a:schemeClr val="tx1"/>
            </a:solidFill>
            <a:latin typeface="微軟正黑體" panose="020B0604030504040204" pitchFamily="34" charset="-120"/>
            <a:ea typeface="微軟正黑體" panose="020B0604030504040204" pitchFamily="34" charset="-120"/>
          </a:endParaRPr>
        </a:p>
        <a:p>
          <a:pPr lvl="0" algn="l" defTabSz="889000">
            <a:lnSpc>
              <a:spcPct val="90000"/>
            </a:lnSpc>
            <a:spcBef>
              <a:spcPct val="0"/>
            </a:spcBef>
            <a:spcAft>
              <a:spcPct val="35000"/>
            </a:spcAft>
          </a:pPr>
          <a:r>
            <a:rPr lang="en-US" altLang="zh-TW" sz="2800" kern="1200" dirty="0"/>
            <a:t>1.</a:t>
          </a:r>
          <a:endParaRPr lang="zh-TW" altLang="en-US" sz="2800" kern="1200" dirty="0"/>
        </a:p>
      </dsp:txBody>
      <dsp:txXfrm rot="-5400000">
        <a:off x="5206062" y="1218452"/>
        <a:ext cx="1818498" cy="1818498"/>
      </dsp:txXfrm>
    </dsp:sp>
    <dsp:sp modelId="{69024363-B477-4EC2-ACD6-6C8FD4CA52C3}">
      <dsp:nvSpPr>
        <dsp:cNvPr id="0" name=""/>
        <dsp:cNvSpPr/>
      </dsp:nvSpPr>
      <dsp:spPr>
        <a:xfrm rot="10800000">
          <a:off x="5206062" y="3176543"/>
          <a:ext cx="2571744" cy="2571744"/>
        </a:xfrm>
        <a:prstGeom prst="pieWedg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95350">
            <a:lnSpc>
              <a:spcPct val="90000"/>
            </a:lnSpc>
            <a:spcBef>
              <a:spcPct val="0"/>
            </a:spcBef>
            <a:spcAft>
              <a:spcPct val="35000"/>
            </a:spcAft>
            <a:tabLst>
              <a:tab pos="1254125" algn="l"/>
            </a:tabLst>
          </a:pPr>
          <a:r>
            <a:rPr lang="en-US" altLang="zh-TW" sz="2000" b="1" kern="1200" dirty="0" smtClean="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讓自己更好</a:t>
          </a: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行動</a:t>
          </a:r>
          <a:endParaRPr lang="en-US" altLang="zh-TW" sz="2000" b="1" kern="1200" dirty="0">
            <a:solidFill>
              <a:schemeClr val="tx1"/>
            </a:solidFill>
            <a:latin typeface="微軟正黑體" panose="020B0604030504040204" pitchFamily="34" charset="-120"/>
            <a:ea typeface="微軟正黑體" panose="020B0604030504040204" pitchFamily="34" charset="-120"/>
          </a:endParaRPr>
        </a:p>
      </dsp:txBody>
      <dsp:txXfrm rot="10800000">
        <a:off x="5206062" y="3176543"/>
        <a:ext cx="1818498" cy="1818498"/>
      </dsp:txXfrm>
    </dsp:sp>
    <dsp:sp modelId="{5DE713CE-A45E-4E5F-AD12-6A6ECA0AAB68}">
      <dsp:nvSpPr>
        <dsp:cNvPr id="0" name=""/>
        <dsp:cNvSpPr/>
      </dsp:nvSpPr>
      <dsp:spPr>
        <a:xfrm rot="16200000">
          <a:off x="2523528" y="3039945"/>
          <a:ext cx="2571744" cy="2690173"/>
        </a:xfrm>
        <a:prstGeom prst="pieWed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endParaRPr lang="en-US" altLang="zh-TW" sz="2800" kern="1200" dirty="0">
            <a:latin typeface="微軟正黑體" panose="020B0604030504040204" pitchFamily="34" charset="-120"/>
            <a:ea typeface="微軟正黑體" panose="020B0604030504040204" pitchFamily="34" charset="-120"/>
          </a:endParaRPr>
        </a:p>
        <a:p>
          <a:pPr lvl="0" algn="l" defTabSz="1244600">
            <a:lnSpc>
              <a:spcPct val="90000"/>
            </a:lnSpc>
            <a:spcBef>
              <a:spcPct val="0"/>
            </a:spcBef>
            <a:spcAft>
              <a:spcPct val="35000"/>
            </a:spcAft>
          </a:pPr>
          <a:endParaRPr lang="en-US" altLang="zh-TW" sz="2800" b="1" kern="1200" dirty="0">
            <a:solidFill>
              <a:schemeClr val="tx1"/>
            </a:solidFill>
            <a:latin typeface="微軟正黑體" panose="020B0604030504040204" pitchFamily="34" charset="-120"/>
            <a:ea typeface="微軟正黑體" panose="020B0604030504040204" pitchFamily="34" charset="-120"/>
          </a:endParaRPr>
        </a:p>
        <a:p>
          <a:pPr lvl="0" algn="l" defTabSz="1244600">
            <a:lnSpc>
              <a:spcPct val="90000"/>
            </a:lnSpc>
            <a:spcBef>
              <a:spcPct val="0"/>
            </a:spcBef>
            <a:spcAft>
              <a:spcPct val="35000"/>
            </a:spcAft>
          </a:pP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教室</a:t>
          </a:r>
          <a:r>
            <a:rPr lang="en-US" altLang="zh-TW" sz="2000" b="1" kern="1200" dirty="0">
              <a:solidFill>
                <a:schemeClr val="tx1"/>
              </a:solidFill>
              <a:latin typeface="微軟正黑體" panose="020B0604030504040204" pitchFamily="34" charset="-120"/>
              <a:ea typeface="微軟正黑體" panose="020B0604030504040204" pitchFamily="34" charset="-120"/>
            </a:rPr>
            <a:t>]-</a:t>
          </a:r>
          <a:r>
            <a:rPr lang="zh-TW" altLang="en-US" sz="2000" b="1" kern="1200" dirty="0">
              <a:solidFill>
                <a:schemeClr val="tx1"/>
              </a:solidFill>
              <a:latin typeface="微軟正黑體" panose="020B0604030504040204" pitchFamily="34" charset="-120"/>
              <a:ea typeface="微軟正黑體" panose="020B0604030504040204" pitchFamily="34" charset="-120"/>
            </a:rPr>
            <a:t>練習</a:t>
          </a:r>
          <a:endParaRPr lang="en-US" altLang="zh-TW" sz="2000" b="1" kern="1200" dirty="0">
            <a:solidFill>
              <a:schemeClr val="tx1"/>
            </a:solidFill>
            <a:latin typeface="微軟正黑體" panose="020B0604030504040204" pitchFamily="34" charset="-120"/>
            <a:ea typeface="微軟正黑體" panose="020B0604030504040204" pitchFamily="34" charset="-120"/>
          </a:endParaRPr>
        </a:p>
        <a:p>
          <a:pPr lvl="0" algn="l" defTabSz="1244600">
            <a:lnSpc>
              <a:spcPct val="90000"/>
            </a:lnSpc>
            <a:spcBef>
              <a:spcPct val="0"/>
            </a:spcBef>
            <a:spcAft>
              <a:spcPct val="35000"/>
            </a:spcAft>
          </a:pPr>
          <a:endParaRPr lang="en-US" altLang="zh-TW" sz="2800" kern="1200" dirty="0">
            <a:latin typeface="微軟正黑體" panose="020B0604030504040204" pitchFamily="34" charset="-120"/>
            <a:ea typeface="微軟正黑體" panose="020B0604030504040204" pitchFamily="34" charset="-120"/>
          </a:endParaRPr>
        </a:p>
        <a:p>
          <a:pPr lvl="0" algn="ctr" defTabSz="1244600">
            <a:lnSpc>
              <a:spcPct val="90000"/>
            </a:lnSpc>
            <a:spcBef>
              <a:spcPct val="0"/>
            </a:spcBef>
            <a:spcAft>
              <a:spcPct val="35000"/>
            </a:spcAft>
          </a:pPr>
          <a:endParaRPr lang="zh-TW" altLang="en-US" sz="2800" kern="1200" dirty="0"/>
        </a:p>
      </dsp:txBody>
      <dsp:txXfrm rot="5400000">
        <a:off x="3252247" y="3099160"/>
        <a:ext cx="1902240" cy="1818498"/>
      </dsp:txXfrm>
    </dsp:sp>
    <dsp:sp modelId="{61526D97-A063-4254-800E-C0B89685FA50}">
      <dsp:nvSpPr>
        <dsp:cNvPr id="0" name=""/>
        <dsp:cNvSpPr/>
      </dsp:nvSpPr>
      <dsp:spPr>
        <a:xfrm>
          <a:off x="4740608" y="2525797"/>
          <a:ext cx="887934" cy="772117"/>
        </a:xfrm>
        <a:prstGeom prst="circularArrow">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07C01776-A384-4E9C-A1CF-39CBD0099A92}">
      <dsp:nvSpPr>
        <dsp:cNvPr id="0" name=""/>
        <dsp:cNvSpPr/>
      </dsp:nvSpPr>
      <dsp:spPr>
        <a:xfrm rot="10800000">
          <a:off x="4740608" y="2822765"/>
          <a:ext cx="887934" cy="772117"/>
        </a:xfrm>
        <a:prstGeom prst="circularArrow">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A9CBB-4139-4130-9540-1A85795B49CE}">
      <dsp:nvSpPr>
        <dsp:cNvPr id="0" name=""/>
        <dsp:cNvSpPr/>
      </dsp:nvSpPr>
      <dsp:spPr>
        <a:xfrm rot="10800000">
          <a:off x="9124877" y="1823734"/>
          <a:ext cx="2194170" cy="877668"/>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80010" bIns="26670" numCol="1" spcCol="1270" anchor="ctr" anchorCtr="0">
          <a:noAutofit/>
        </a:bodyPr>
        <a:lstStyle/>
        <a:p>
          <a:pPr lvl="0" algn="ctr" defTabSz="889000">
            <a:lnSpc>
              <a:spcPct val="90000"/>
            </a:lnSpc>
            <a:spcBef>
              <a:spcPct val="0"/>
            </a:spcBef>
            <a:spcAft>
              <a:spcPct val="35000"/>
            </a:spcAft>
          </a:pPr>
          <a:r>
            <a:rPr lang="en-US" altLang="zh-TW" sz="2000" b="1" kern="1200" dirty="0"/>
            <a:t>AWARE</a:t>
          </a:r>
          <a:endParaRPr lang="zh-TW" altLang="en-US" sz="2000" b="1" kern="1200" dirty="0"/>
        </a:p>
      </dsp:txBody>
      <dsp:txXfrm rot="10800000">
        <a:off x="9563711" y="1823734"/>
        <a:ext cx="1316502" cy="877668"/>
      </dsp:txXfrm>
    </dsp:sp>
    <dsp:sp modelId="{115C07A2-7D13-4229-9980-E4C676D88222}">
      <dsp:nvSpPr>
        <dsp:cNvPr id="0" name=""/>
        <dsp:cNvSpPr/>
      </dsp:nvSpPr>
      <dsp:spPr>
        <a:xfrm rot="10800000">
          <a:off x="6662611" y="1824147"/>
          <a:ext cx="2679762" cy="877668"/>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80010" bIns="26670" numCol="1" spcCol="1270" anchor="ctr" anchorCtr="0">
          <a:noAutofit/>
        </a:bodyPr>
        <a:lstStyle/>
        <a:p>
          <a:pPr lvl="0" algn="ctr" defTabSz="889000">
            <a:lnSpc>
              <a:spcPct val="90000"/>
            </a:lnSpc>
            <a:spcBef>
              <a:spcPct val="0"/>
            </a:spcBef>
            <a:spcAft>
              <a:spcPct val="35000"/>
            </a:spcAft>
          </a:pPr>
          <a:r>
            <a:rPr lang="en-US" altLang="zh-TW" sz="2000" b="1" kern="1200" dirty="0"/>
            <a:t>ACKNOWLEDGE</a:t>
          </a:r>
          <a:endParaRPr lang="zh-TW" altLang="en-US" sz="2000" b="1" kern="1200" dirty="0"/>
        </a:p>
      </dsp:txBody>
      <dsp:txXfrm rot="10800000">
        <a:off x="7101445" y="1824147"/>
        <a:ext cx="1802094" cy="877668"/>
      </dsp:txXfrm>
    </dsp:sp>
    <dsp:sp modelId="{047877D0-22A7-4FE6-8D62-6610AD1A249E}">
      <dsp:nvSpPr>
        <dsp:cNvPr id="0" name=""/>
        <dsp:cNvSpPr/>
      </dsp:nvSpPr>
      <dsp:spPr>
        <a:xfrm rot="10800000">
          <a:off x="4701309" y="1831625"/>
          <a:ext cx="2194170" cy="877668"/>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24003" rIns="72009" bIns="24003" numCol="1" spcCol="1270" anchor="ctr" anchorCtr="0">
          <a:noAutofit/>
        </a:bodyPr>
        <a:lstStyle/>
        <a:p>
          <a:pPr lvl="0" algn="ctr" defTabSz="800100">
            <a:lnSpc>
              <a:spcPct val="90000"/>
            </a:lnSpc>
            <a:spcBef>
              <a:spcPct val="0"/>
            </a:spcBef>
            <a:spcAft>
              <a:spcPct val="35000"/>
            </a:spcAft>
          </a:pPr>
          <a:r>
            <a:rPr lang="en-US" altLang="zh-TW" sz="1800" b="1" kern="1200" dirty="0"/>
            <a:t>ACCEPT</a:t>
          </a:r>
          <a:endParaRPr lang="zh-TW" altLang="en-US" sz="1800" b="1" kern="1200" dirty="0"/>
        </a:p>
      </dsp:txBody>
      <dsp:txXfrm rot="10800000">
        <a:off x="5140143" y="1831625"/>
        <a:ext cx="1316502" cy="877668"/>
      </dsp:txXfrm>
    </dsp:sp>
    <dsp:sp modelId="{C735042C-0199-431A-8E66-CDB4B16013CA}">
      <dsp:nvSpPr>
        <dsp:cNvPr id="0" name=""/>
        <dsp:cNvSpPr/>
      </dsp:nvSpPr>
      <dsp:spPr>
        <a:xfrm rot="10800000">
          <a:off x="2713103" y="1824147"/>
          <a:ext cx="2194170" cy="877668"/>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80010" bIns="26670" numCol="1" spcCol="1270" anchor="ctr" anchorCtr="0">
          <a:noAutofit/>
        </a:bodyPr>
        <a:lstStyle/>
        <a:p>
          <a:pPr lvl="0" algn="ctr" defTabSz="889000">
            <a:lnSpc>
              <a:spcPct val="90000"/>
            </a:lnSpc>
            <a:spcBef>
              <a:spcPct val="0"/>
            </a:spcBef>
            <a:spcAft>
              <a:spcPct val="35000"/>
            </a:spcAft>
          </a:pPr>
          <a:r>
            <a:rPr lang="en-US" altLang="zh-TW" sz="2000" b="1" kern="1200" dirty="0"/>
            <a:t>ACTION</a:t>
          </a:r>
          <a:endParaRPr lang="zh-TW" altLang="en-US" sz="2000" b="1" kern="1200" dirty="0"/>
        </a:p>
      </dsp:txBody>
      <dsp:txXfrm rot="10800000">
        <a:off x="3151937" y="1824147"/>
        <a:ext cx="1316502" cy="877668"/>
      </dsp:txXfrm>
    </dsp:sp>
    <dsp:sp modelId="{A17906BC-8843-4F17-B66B-72244BD4FB58}">
      <dsp:nvSpPr>
        <dsp:cNvPr id="0" name=""/>
        <dsp:cNvSpPr/>
      </dsp:nvSpPr>
      <dsp:spPr>
        <a:xfrm rot="10800000">
          <a:off x="116414" y="1809279"/>
          <a:ext cx="2930600" cy="877668"/>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80010" bIns="26670" numCol="1" spcCol="1270" anchor="ctr" anchorCtr="0">
          <a:noAutofit/>
        </a:bodyPr>
        <a:lstStyle/>
        <a:p>
          <a:pPr lvl="0" algn="ctr" defTabSz="889000">
            <a:lnSpc>
              <a:spcPct val="90000"/>
            </a:lnSpc>
            <a:spcBef>
              <a:spcPct val="0"/>
            </a:spcBef>
            <a:spcAft>
              <a:spcPct val="35000"/>
            </a:spcAft>
          </a:pPr>
          <a:r>
            <a:rPr lang="en-US" altLang="zh-TW" sz="2000" b="1" kern="1200" dirty="0"/>
            <a:t>APPRECIATION</a:t>
          </a:r>
          <a:endParaRPr lang="zh-TW" altLang="en-US" sz="2000" b="1" kern="1200" dirty="0"/>
        </a:p>
      </dsp:txBody>
      <dsp:txXfrm rot="10800000">
        <a:off x="555248" y="1809279"/>
        <a:ext cx="2052932" cy="87766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5001EA29-BEAA-4FD3-922B-33ED0068BEFF}" type="datetimeFigureOut">
              <a:rPr lang="zh-TW" altLang="en-US" smtClean="0"/>
              <a:t>2024/2/21</a:t>
            </a:fld>
            <a:endParaRPr lang="zh-TW" altLang="en-US"/>
          </a:p>
        </p:txBody>
      </p:sp>
      <p:sp>
        <p:nvSpPr>
          <p:cNvPr id="4" name="投影片圖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12B3553C-4413-453C-9B37-F99A8A1F1BCD}" type="slidenum">
              <a:rPr lang="zh-TW" altLang="en-US" smtClean="0"/>
              <a:t>‹#›</a:t>
            </a:fld>
            <a:endParaRPr lang="zh-TW" altLang="en-US"/>
          </a:p>
        </p:txBody>
      </p:sp>
    </p:spTree>
    <p:extLst>
      <p:ext uri="{BB962C8B-B14F-4D97-AF65-F5344CB8AC3E}">
        <p14:creationId xmlns:p14="http://schemas.microsoft.com/office/powerpoint/2010/main" val="150545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B3553C-4413-453C-9B37-F99A8A1F1BCD}" type="slidenum">
              <a:rPr lang="zh-TW" altLang="en-US" smtClean="0"/>
              <a:t>5</a:t>
            </a:fld>
            <a:endParaRPr lang="zh-TW" altLang="en-US"/>
          </a:p>
        </p:txBody>
      </p:sp>
    </p:spTree>
    <p:extLst>
      <p:ext uri="{BB962C8B-B14F-4D97-AF65-F5344CB8AC3E}">
        <p14:creationId xmlns:p14="http://schemas.microsoft.com/office/powerpoint/2010/main" val="20917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B3553C-4413-453C-9B37-F99A8A1F1BCD}" type="slidenum">
              <a:rPr lang="zh-TW" altLang="en-US" smtClean="0"/>
              <a:t>6</a:t>
            </a:fld>
            <a:endParaRPr lang="zh-TW" altLang="en-US"/>
          </a:p>
        </p:txBody>
      </p:sp>
    </p:spTree>
    <p:extLst>
      <p:ext uri="{BB962C8B-B14F-4D97-AF65-F5344CB8AC3E}">
        <p14:creationId xmlns:p14="http://schemas.microsoft.com/office/powerpoint/2010/main" val="741286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2165015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8750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1478623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02925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34773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64091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08584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0440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47938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08673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6573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125210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60989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35808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3F718-BF88-4BD2-A544-6A1760E83212}" type="datetimeFigureOut">
              <a:rPr lang="zh-TW" altLang="en-US" smtClean="0">
                <a:solidFill>
                  <a:prstClr val="black">
                    <a:tint val="75000"/>
                  </a:prstClr>
                </a:solidFill>
              </a:rPr>
              <a:pPr/>
              <a:t>2024/2/21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5F3A91-FBF7-4E16-B4AF-EB8CEE872AF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30127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8"/>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89141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53877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3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724117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064421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63445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06307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33279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1801580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15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27313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15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250402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947603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41"/>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41"/>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57221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3604517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274973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4023612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281917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209882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FF739FD-2AFE-4236-B335-BB5C48FC50A2}" type="datetimeFigureOut">
              <a:rPr lang="zh-TW" altLang="en-US" smtClean="0"/>
              <a:t>2024/2/21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178957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739FD-2AFE-4236-B335-BB5C48FC50A2}" type="datetimeFigureOut">
              <a:rPr lang="zh-TW" altLang="en-US" smtClean="0"/>
              <a:t>2024/2/21</a:t>
            </a:fld>
            <a:endParaRPr lang="zh-TW" altLang="en-US"/>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401671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739FD-2AFE-4236-B335-BB5C48FC50A2}" type="datetimeFigureOut">
              <a:rPr lang="zh-TW" altLang="en-US" smtClean="0"/>
              <a:t>2024/2/21</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4F049-94EF-47A3-B655-036E3B246DF7}" type="slidenum">
              <a:rPr lang="zh-TW" altLang="en-US" smtClean="0"/>
              <a:t>‹#›</a:t>
            </a:fld>
            <a:endParaRPr lang="zh-TW" altLang="en-US"/>
          </a:p>
        </p:txBody>
      </p:sp>
    </p:spTree>
    <p:extLst>
      <p:ext uri="{BB962C8B-B14F-4D97-AF65-F5344CB8AC3E}">
        <p14:creationId xmlns:p14="http://schemas.microsoft.com/office/powerpoint/2010/main" val="2014198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FF739FD-2AFE-4236-B335-BB5C48FC50A2}" type="datetimeFigureOut">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l" defTabSz="685800" rtl="0" eaLnBrk="1" fontAlgn="auto" latinLnBrk="0" hangingPunct="1">
                <a:lnSpc>
                  <a:spcPct val="100000"/>
                </a:lnSpc>
                <a:spcBef>
                  <a:spcPts val="0"/>
                </a:spcBef>
                <a:spcAft>
                  <a:spcPts val="0"/>
                </a:spcAft>
                <a:buClrTx/>
                <a:buSzTx/>
                <a:buFontTx/>
                <a:buNone/>
                <a:tabLst/>
                <a:defRPr/>
              </a:pPr>
              <a:t>2024/2/21</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8A64F049-94EF-47A3-B655-036E3B246DF7}"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7302060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smtClean="0">
                <a:latin typeface="微軟正黑體 Light" panose="020B0304030504040204" pitchFamily="34" charset="-120"/>
                <a:ea typeface="微軟正黑體 Light" panose="020B0304030504040204" pitchFamily="34" charset="-120"/>
              </a:rPr>
              <a:t>112-2</a:t>
            </a:r>
            <a:r>
              <a:rPr lang="zh-TW" altLang="en-US" dirty="0" smtClean="0">
                <a:latin typeface="微軟正黑體 Light" panose="020B0304030504040204" pitchFamily="34" charset="-120"/>
                <a:ea typeface="微軟正黑體 Light" panose="020B0304030504040204" pitchFamily="34" charset="-120"/>
              </a:rPr>
              <a:t>情緒</a:t>
            </a:r>
            <a:r>
              <a:rPr lang="zh-TW" altLang="en-US" dirty="0">
                <a:latin typeface="微軟正黑體 Light" panose="020B0304030504040204" pitchFamily="34" charset="-120"/>
                <a:ea typeface="微軟正黑體 Light" panose="020B0304030504040204" pitchFamily="34" charset="-120"/>
              </a:rPr>
              <a:t>與壓力管理</a:t>
            </a:r>
            <a:r>
              <a:rPr lang="en-US" altLang="zh-TW" dirty="0">
                <a:latin typeface="微軟正黑體 Light" panose="020B0304030504040204" pitchFamily="34" charset="-120"/>
                <a:ea typeface="微軟正黑體 Light" panose="020B0304030504040204" pitchFamily="34" charset="-120"/>
              </a:rPr>
              <a:t/>
            </a:r>
            <a:br>
              <a:rPr lang="en-US" altLang="zh-TW" dirty="0">
                <a:latin typeface="微軟正黑體 Light" panose="020B0304030504040204" pitchFamily="34" charset="-120"/>
                <a:ea typeface="微軟正黑體 Light" panose="020B0304030504040204" pitchFamily="34" charset="-120"/>
              </a:rPr>
            </a:b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課程說明</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及</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作業說明</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及</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分組名單</a:t>
            </a:r>
            <a:r>
              <a:rPr lang="en-US" altLang="zh-TW" dirty="0">
                <a:latin typeface="微軟正黑體 Light" panose="020B0304030504040204" pitchFamily="34" charset="-120"/>
                <a:ea typeface="微軟正黑體 Light" panose="020B0304030504040204" pitchFamily="34" charset="-120"/>
              </a:rPr>
              <a:t>]</a:t>
            </a:r>
            <a:br>
              <a:rPr lang="en-US" altLang="zh-TW" dirty="0">
                <a:latin typeface="微軟正黑體 Light" panose="020B0304030504040204" pitchFamily="34" charset="-120"/>
                <a:ea typeface="微軟正黑體 Light" panose="020B0304030504040204" pitchFamily="34" charset="-120"/>
              </a:rPr>
            </a:br>
            <a:endParaRPr lang="zh-TW" altLang="en-US" dirty="0">
              <a:solidFill>
                <a:schemeClr val="accent2">
                  <a:lumMod val="60000"/>
                  <a:lumOff val="40000"/>
                </a:schemeClr>
              </a:solidFill>
              <a:latin typeface="微軟正黑體 Light" panose="020B0304030504040204" pitchFamily="34" charset="-120"/>
              <a:ea typeface="微軟正黑體 Light" panose="020B0304030504040204" pitchFamily="34" charset="-120"/>
            </a:endParaRPr>
          </a:p>
        </p:txBody>
      </p:sp>
      <p:sp>
        <p:nvSpPr>
          <p:cNvPr id="3" name="副標題 2"/>
          <p:cNvSpPr>
            <a:spLocks noGrp="1"/>
          </p:cNvSpPr>
          <p:nvPr>
            <p:ph type="subTitle" idx="1"/>
          </p:nvPr>
        </p:nvSpPr>
        <p:spPr/>
        <p:txBody>
          <a:bodyPr/>
          <a:lstStyle/>
          <a:p>
            <a:r>
              <a:rPr lang="zh-TW" altLang="en-US" dirty="0">
                <a:latin typeface="微軟正黑體 Light" panose="020B0304030504040204" pitchFamily="34" charset="-120"/>
                <a:ea typeface="微軟正黑體 Light" panose="020B0304030504040204" pitchFamily="34" charset="-120"/>
              </a:rPr>
              <a:t>心理健康與諮商輔導組</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鄭淑惠</a:t>
            </a:r>
            <a:endParaRPr lang="en-US" altLang="zh-TW" dirty="0">
              <a:latin typeface="微軟正黑體 Light" panose="020B0304030504040204" pitchFamily="34" charset="-120"/>
              <a:ea typeface="微軟正黑體 Light" panose="020B0304030504040204" pitchFamily="34" charset="-120"/>
            </a:endParaRPr>
          </a:p>
          <a:p>
            <a:endParaRPr lang="zh-TW" altLang="en-US"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686810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他山之石</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演講</a:t>
            </a:r>
          </a:p>
        </p:txBody>
      </p:sp>
      <p:sp>
        <p:nvSpPr>
          <p:cNvPr id="8" name="內容版面配置區 7"/>
          <p:cNvSpPr>
            <a:spLocks noGrp="1"/>
          </p:cNvSpPr>
          <p:nvPr>
            <p:ph sz="half" idx="1"/>
          </p:nvPr>
        </p:nvSpPr>
        <p:spPr>
          <a:xfrm>
            <a:off x="609600" y="1600201"/>
            <a:ext cx="5630416" cy="4525963"/>
          </a:xfrm>
        </p:spPr>
        <p:txBody>
          <a:bodyPr>
            <a:normAutofit/>
          </a:bodyPr>
          <a:lstStyle/>
          <a:p>
            <a:r>
              <a:rPr lang="en-US" altLang="zh-TW" dirty="0" smtClean="0">
                <a:latin typeface="微軟正黑體" panose="020B0604030504040204" pitchFamily="34" charset="-120"/>
                <a:ea typeface="微軟正黑體" panose="020B0604030504040204" pitchFamily="34" charset="-120"/>
              </a:rPr>
              <a:t>4/1</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講解</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演講題目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睡太少的大腦會</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楊延光醫師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成大醫院精神科醫師及特聘教授</a:t>
            </a:r>
            <a:r>
              <a:rPr lang="en-US" altLang="zh-TW"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r>
              <a:rPr lang="zh-TW" altLang="en-US" u="sng" dirty="0" smtClean="0">
                <a:solidFill>
                  <a:srgbClr val="FF0000"/>
                </a:solidFill>
                <a:latin typeface="微軟正黑體" panose="020B0604030504040204" pitchFamily="34" charset="-120"/>
                <a:ea typeface="微軟正黑體" panose="020B0604030504040204" pitchFamily="34" charset="-120"/>
              </a:rPr>
              <a:t>須寫</a:t>
            </a:r>
            <a:r>
              <a:rPr lang="zh-TW" altLang="zh-TW" u="sng" dirty="0">
                <a:solidFill>
                  <a:srgbClr val="FF0000"/>
                </a:solidFill>
                <a:latin typeface="微軟正黑體" panose="020B0604030504040204" pitchFamily="34" charset="-120"/>
                <a:ea typeface="微軟正黑體" panose="020B0604030504040204" pitchFamily="34" charset="-120"/>
              </a:rPr>
              <a:t>課</a:t>
            </a:r>
            <a:r>
              <a:rPr lang="zh-TW" altLang="en-US" u="sng" dirty="0">
                <a:solidFill>
                  <a:srgbClr val="FF0000"/>
                </a:solidFill>
                <a:latin typeface="微軟正黑體" panose="020B0604030504040204" pitchFamily="34" charset="-120"/>
                <a:ea typeface="微軟正黑體" panose="020B0604030504040204" pitchFamily="34" charset="-120"/>
              </a:rPr>
              <a:t>前</a:t>
            </a:r>
            <a:r>
              <a:rPr lang="zh-TW" altLang="en-US" u="sng" dirty="0" smtClean="0">
                <a:solidFill>
                  <a:srgbClr val="FF0000"/>
                </a:solidFill>
                <a:latin typeface="微軟正黑體" panose="020B0604030504040204" pitchFamily="34" charset="-120"/>
                <a:ea typeface="微軟正黑體" panose="020B0604030504040204" pitchFamily="34" charset="-120"/>
              </a:rPr>
              <a:t>提問，回應需求</a:t>
            </a:r>
            <a:endParaRPr lang="en-US" altLang="zh-TW" u="sng" dirty="0" smtClean="0">
              <a:solidFill>
                <a:srgbClr val="FF0000"/>
              </a:solidFill>
              <a:latin typeface="微軟正黑體" panose="020B0604030504040204" pitchFamily="34" charset="-120"/>
              <a:ea typeface="微軟正黑體" panose="020B0604030504040204" pitchFamily="34" charset="-120"/>
            </a:endParaRPr>
          </a:p>
          <a:p>
            <a:r>
              <a:rPr lang="zh-TW" altLang="en-US" u="sng" dirty="0">
                <a:solidFill>
                  <a:srgbClr val="FF0000"/>
                </a:solidFill>
                <a:latin typeface="微軟正黑體" panose="020B0604030504040204" pitchFamily="34" charset="-120"/>
                <a:ea typeface="微軟正黑體" panose="020B0604030504040204" pitchFamily="34" charset="-120"/>
              </a:rPr>
              <a:t>須寫課堂主題回饋</a:t>
            </a:r>
            <a:r>
              <a:rPr lang="en-US" altLang="zh-TW" u="sng" dirty="0">
                <a:solidFill>
                  <a:srgbClr val="FF0000"/>
                </a:solidFill>
                <a:latin typeface="微軟正黑體" panose="020B0604030504040204" pitchFamily="34" charset="-120"/>
                <a:ea typeface="微軟正黑體" panose="020B0604030504040204" pitchFamily="34" charset="-120"/>
              </a:rPr>
              <a:t>(5%)</a:t>
            </a:r>
          </a:p>
          <a:p>
            <a:endParaRPr lang="en-US" altLang="zh-TW" u="sng" dirty="0">
              <a:solidFill>
                <a:srgbClr val="FF0000"/>
              </a:solidFill>
              <a:latin typeface="微軟正黑體" panose="020B0604030504040204" pitchFamily="34" charset="-120"/>
              <a:ea typeface="微軟正黑體" panose="020B0604030504040204" pitchFamily="34" charset="-120"/>
            </a:endParaRPr>
          </a:p>
          <a:p>
            <a:endParaRPr lang="en-US" altLang="zh-TW" sz="1800" dirty="0"/>
          </a:p>
          <a:p>
            <a:endParaRPr lang="zh-TW" altLang="en-US" dirty="0"/>
          </a:p>
        </p:txBody>
      </p:sp>
      <p:pic>
        <p:nvPicPr>
          <p:cNvPr id="6" name="內容版面配置區 5"/>
          <p:cNvPicPr>
            <a:picLocks noGrp="1" noChangeAspect="1"/>
          </p:cNvPicPr>
          <p:nvPr>
            <p:ph sz="half" idx="2"/>
          </p:nvPr>
        </p:nvPicPr>
        <p:blipFill>
          <a:blip r:embed="rId2"/>
          <a:stretch>
            <a:fillRect/>
          </a:stretch>
        </p:blipFill>
        <p:spPr>
          <a:xfrm>
            <a:off x="6456040" y="1916832"/>
            <a:ext cx="5334181" cy="3561260"/>
          </a:xfrm>
          <a:prstGeom prst="rect">
            <a:avLst/>
          </a:prstGeom>
        </p:spPr>
      </p:pic>
    </p:spTree>
    <p:extLst>
      <p:ext uri="{BB962C8B-B14F-4D97-AF65-F5344CB8AC3E}">
        <p14:creationId xmlns:p14="http://schemas.microsoft.com/office/powerpoint/2010/main" val="2470066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他山之石</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演講</a:t>
            </a:r>
          </a:p>
        </p:txBody>
      </p:sp>
      <p:sp>
        <p:nvSpPr>
          <p:cNvPr id="8" name="內容版面配置區 7"/>
          <p:cNvSpPr>
            <a:spLocks noGrp="1"/>
          </p:cNvSpPr>
          <p:nvPr>
            <p:ph sz="half" idx="1"/>
          </p:nvPr>
        </p:nvSpPr>
        <p:spPr>
          <a:xfrm>
            <a:off x="609600" y="1600201"/>
            <a:ext cx="5630416" cy="4525963"/>
          </a:xfrm>
        </p:spPr>
        <p:txBody>
          <a:bodyPr>
            <a:normAutofit/>
          </a:bodyPr>
          <a:lstStyle/>
          <a:p>
            <a:r>
              <a:rPr lang="en-US" altLang="zh-TW" dirty="0" smtClean="0">
                <a:latin typeface="微軟正黑體" panose="020B0604030504040204" pitchFamily="34" charset="-120"/>
                <a:ea typeface="微軟正黑體" panose="020B0604030504040204" pitchFamily="34" charset="-120"/>
              </a:rPr>
              <a:t>4/22</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壓力的因應方法─專注的力量</a:t>
            </a:r>
          </a:p>
          <a:p>
            <a:r>
              <a:rPr lang="zh-TW" altLang="en-US" dirty="0">
                <a:latin typeface="微軟正黑體" panose="020B0604030504040204" pitchFamily="34" charset="-120"/>
                <a:ea typeface="微軟正黑體" panose="020B0604030504040204" pitchFamily="34" charset="-120"/>
              </a:rPr>
              <a:t>演講題目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用禪繞畫安定自己 </a:t>
            </a:r>
          </a:p>
          <a:p>
            <a:r>
              <a:rPr lang="zh-TW" altLang="en-US" dirty="0">
                <a:latin typeface="微軟正黑體" panose="020B0604030504040204" pitchFamily="34" charset="-120"/>
                <a:ea typeface="微軟正黑體" panose="020B0604030504040204" pitchFamily="34" charset="-120"/>
              </a:rPr>
              <a:t>陳盈如</a:t>
            </a:r>
            <a:r>
              <a:rPr lang="en-US" altLang="zh-TW" sz="1800" dirty="0">
                <a:latin typeface="微軟正黑體" panose="020B0604030504040204" pitchFamily="34" charset="-120"/>
                <a:ea typeface="微軟正黑體" panose="020B0604030504040204" pitchFamily="34" charset="-120"/>
              </a:rPr>
              <a:t>(C</a:t>
            </a:r>
            <a:r>
              <a:rPr lang="en-US" altLang="zh-TW" sz="1800" dirty="0">
                <a:solidFill>
                  <a:srgbClr val="93741C"/>
                </a:solidFill>
                <a:latin typeface="微軟正黑體" panose="020B0604030504040204" pitchFamily="34" charset="-120"/>
                <a:ea typeface="微軟正黑體" panose="020B0604030504040204" pitchFamily="34" charset="-120"/>
              </a:rPr>
              <a:t>ertified </a:t>
            </a:r>
            <a:r>
              <a:rPr lang="en-US" altLang="zh-TW" sz="1800" dirty="0" err="1">
                <a:solidFill>
                  <a:srgbClr val="1631BA"/>
                </a:solidFill>
                <a:latin typeface="微軟正黑體" panose="020B0604030504040204" pitchFamily="34" charset="-120"/>
                <a:ea typeface="微軟正黑體" panose="020B0604030504040204" pitchFamily="34" charset="-120"/>
              </a:rPr>
              <a:t>Z</a:t>
            </a:r>
            <a:r>
              <a:rPr lang="en-US" altLang="zh-TW" sz="1800" dirty="0" err="1">
                <a:solidFill>
                  <a:srgbClr val="93741C"/>
                </a:solidFill>
                <a:latin typeface="微軟正黑體" panose="020B0604030504040204" pitchFamily="34" charset="-120"/>
                <a:ea typeface="微軟正黑體" panose="020B0604030504040204" pitchFamily="34" charset="-120"/>
              </a:rPr>
              <a:t>entangle</a:t>
            </a:r>
            <a:r>
              <a:rPr lang="en-US" altLang="zh-TW" sz="1800" baseline="31999" dirty="0">
                <a:solidFill>
                  <a:srgbClr val="93741C"/>
                </a:solidFill>
                <a:latin typeface="微軟正黑體" panose="020B0604030504040204" pitchFamily="34" charset="-120"/>
                <a:ea typeface="微軟正黑體" panose="020B0604030504040204" pitchFamily="34" charset="-120"/>
              </a:rPr>
              <a:t>@</a:t>
            </a:r>
            <a:r>
              <a:rPr lang="en-US" altLang="zh-TW" sz="1800" dirty="0">
                <a:solidFill>
                  <a:srgbClr val="93741C"/>
                </a:solidFill>
                <a:latin typeface="微軟正黑體" panose="020B0604030504040204" pitchFamily="34" charset="-120"/>
                <a:ea typeface="微軟正黑體" panose="020B0604030504040204" pitchFamily="34" charset="-120"/>
              </a:rPr>
              <a:t> </a:t>
            </a:r>
            <a:r>
              <a:rPr lang="en-US" altLang="zh-TW" sz="1800" dirty="0">
                <a:solidFill>
                  <a:srgbClr val="B9169C"/>
                </a:solidFill>
                <a:latin typeface="微軟正黑體" panose="020B0604030504040204" pitchFamily="34" charset="-120"/>
                <a:ea typeface="微軟正黑體" panose="020B0604030504040204" pitchFamily="34" charset="-120"/>
              </a:rPr>
              <a:t>T</a:t>
            </a:r>
            <a:r>
              <a:rPr lang="en-US" altLang="zh-TW" sz="1800" dirty="0">
                <a:solidFill>
                  <a:srgbClr val="93741C"/>
                </a:solidFill>
                <a:latin typeface="微軟正黑體" panose="020B0604030504040204" pitchFamily="34" charset="-120"/>
                <a:ea typeface="微軟正黑體" panose="020B0604030504040204" pitchFamily="34" charset="-120"/>
              </a:rPr>
              <a:t>eacher</a:t>
            </a:r>
            <a:r>
              <a:rPr lang="en-US" altLang="zh-TW" sz="1800" dirty="0">
                <a:latin typeface="微軟正黑體" panose="020B0604030504040204" pitchFamily="34" charset="-120"/>
                <a:ea typeface="微軟正黑體" panose="020B0604030504040204" pitchFamily="34" charset="-120"/>
              </a:rPr>
              <a:t>)</a:t>
            </a:r>
          </a:p>
          <a:p>
            <a:r>
              <a:rPr lang="zh-TW" altLang="en-US" dirty="0">
                <a:solidFill>
                  <a:srgbClr val="FF0000"/>
                </a:solidFill>
                <a:latin typeface="微軟正黑體" panose="020B0604030504040204" pitchFamily="34" charset="-120"/>
                <a:ea typeface="微軟正黑體" panose="020B0604030504040204" pitchFamily="34" charset="-120"/>
              </a:rPr>
              <a:t>須寫課堂主題回饋</a:t>
            </a:r>
            <a:r>
              <a:rPr lang="en-US" altLang="zh-TW" dirty="0">
                <a:solidFill>
                  <a:srgbClr val="FF0000"/>
                </a:solidFill>
                <a:latin typeface="微軟正黑體" panose="020B0604030504040204" pitchFamily="34" charset="-120"/>
                <a:ea typeface="微軟正黑體" panose="020B0604030504040204" pitchFamily="34" charset="-120"/>
              </a:rPr>
              <a:t>(5%)</a:t>
            </a:r>
          </a:p>
          <a:p>
            <a:endParaRPr lang="en-US" altLang="zh-TW" sz="1800" dirty="0"/>
          </a:p>
          <a:p>
            <a:endParaRPr lang="zh-TW" altLang="en-US" dirty="0"/>
          </a:p>
        </p:txBody>
      </p:sp>
      <p:pic>
        <p:nvPicPr>
          <p:cNvPr id="3" name="內容版面配置區 2"/>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7041" r="27778" b="16901"/>
          <a:stretch/>
        </p:blipFill>
        <p:spPr>
          <a:xfrm>
            <a:off x="5879976" y="1417638"/>
            <a:ext cx="4536504" cy="4710985"/>
          </a:xfrm>
        </p:spPr>
      </p:pic>
    </p:spTree>
    <p:extLst>
      <p:ext uri="{BB962C8B-B14F-4D97-AF65-F5344CB8AC3E}">
        <p14:creationId xmlns:p14="http://schemas.microsoft.com/office/powerpoint/2010/main" val="1736712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他山之石</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演講</a:t>
            </a:r>
          </a:p>
        </p:txBody>
      </p:sp>
      <p:sp>
        <p:nvSpPr>
          <p:cNvPr id="5" name="內容版面配置區 4"/>
          <p:cNvSpPr>
            <a:spLocks noGrp="1"/>
          </p:cNvSpPr>
          <p:nvPr>
            <p:ph sz="half" idx="1"/>
          </p:nvPr>
        </p:nvSpPr>
        <p:spPr>
          <a:xfrm>
            <a:off x="479376" y="1600201"/>
            <a:ext cx="4968552" cy="4781127"/>
          </a:xfrm>
        </p:spPr>
        <p:txBody>
          <a:bodyPr>
            <a:normAutofit lnSpcReduction="10000"/>
          </a:bodyPr>
          <a:lstStyle/>
          <a:p>
            <a:r>
              <a:rPr lang="en-US" altLang="zh-TW" dirty="0" smtClean="0">
                <a:latin typeface="微軟正黑體" panose="020B0604030504040204" pitchFamily="34" charset="-120"/>
                <a:ea typeface="微軟正黑體" panose="020B0604030504040204" pitchFamily="34" charset="-120"/>
              </a:rPr>
              <a:t>4/29</a:t>
            </a:r>
          </a:p>
          <a:p>
            <a:r>
              <a:rPr lang="en-US"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壓力的因應方法─心理韌性</a:t>
            </a:r>
          </a:p>
          <a:p>
            <a:r>
              <a:rPr lang="zh-TW" altLang="en-US" dirty="0">
                <a:latin typeface="微軟正黑體" panose="020B0604030504040204" pitchFamily="34" charset="-120"/>
                <a:ea typeface="微軟正黑體" panose="020B0604030504040204" pitchFamily="34" charset="-120"/>
              </a:rPr>
              <a:t>演講題目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自己在崎嶇的山嶺上，與自己談心 </a:t>
            </a:r>
          </a:p>
          <a:p>
            <a:r>
              <a:rPr lang="zh-TW" altLang="en-US" dirty="0">
                <a:latin typeface="微軟正黑體" panose="020B0604030504040204" pitchFamily="34" charset="-120"/>
                <a:ea typeface="微軟正黑體" panose="020B0604030504040204" pitchFamily="34" charset="-120"/>
              </a:rPr>
              <a:t>雪羊</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山岳攝影師，專業高山</a:t>
            </a:r>
            <a:r>
              <a:rPr lang="zh-TW" altLang="en-US" dirty="0" smtClean="0">
                <a:latin typeface="微軟正黑體" panose="020B0604030504040204" pitchFamily="34" charset="-120"/>
                <a:ea typeface="微軟正黑體" panose="020B0604030504040204" pitchFamily="34" charset="-120"/>
              </a:rPr>
              <a:t>嚮導，紀錄片</a:t>
            </a:r>
            <a:r>
              <a:rPr lang="en-US"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赤心巔峰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編劇</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0070C0"/>
                </a:solidFill>
                <a:latin typeface="微軟正黑體" panose="020B0604030504040204" pitchFamily="34" charset="-120"/>
                <a:ea typeface="微軟正黑體" panose="020B0604030504040204" pitchFamily="34" charset="-120"/>
              </a:rPr>
              <a:t>臉書粉絲專頁「雪羊視界 </a:t>
            </a:r>
            <a:r>
              <a:rPr lang="en-US" altLang="zh-TW" dirty="0">
                <a:solidFill>
                  <a:srgbClr val="0070C0"/>
                </a:solidFill>
                <a:latin typeface="微軟正黑體" panose="020B0604030504040204" pitchFamily="34" charset="-120"/>
                <a:ea typeface="微軟正黑體" panose="020B0604030504040204" pitchFamily="34" charset="-120"/>
              </a:rPr>
              <a:t>Vision of a Snow ram</a:t>
            </a:r>
            <a:r>
              <a:rPr lang="zh-TW" altLang="en-US" dirty="0">
                <a:solidFill>
                  <a:srgbClr val="0070C0"/>
                </a:solidFill>
                <a:latin typeface="微軟正黑體" panose="020B0604030504040204" pitchFamily="34" charset="-120"/>
                <a:ea typeface="微軟正黑體" panose="020B0604030504040204" pitchFamily="34" charset="-120"/>
              </a:rPr>
              <a:t>」</a:t>
            </a:r>
            <a:endParaRPr lang="en-US" altLang="zh-TW" dirty="0">
              <a:solidFill>
                <a:srgbClr val="0070C0"/>
              </a:solidFill>
              <a:latin typeface="微軟正黑體" panose="020B0604030504040204" pitchFamily="34" charset="-120"/>
              <a:ea typeface="微軟正黑體" panose="020B0604030504040204" pitchFamily="34" charset="-120"/>
            </a:endParaRPr>
          </a:p>
          <a:p>
            <a:r>
              <a:rPr lang="zh-TW" altLang="en-US" dirty="0" smtClean="0">
                <a:solidFill>
                  <a:srgbClr val="FF0000"/>
                </a:solidFill>
                <a:latin typeface="微軟正黑體" panose="020B0604030504040204" pitchFamily="34" charset="-120"/>
                <a:ea typeface="微軟正黑體" panose="020B0604030504040204" pitchFamily="34" charset="-120"/>
              </a:rPr>
              <a:t>須寫</a:t>
            </a:r>
            <a:r>
              <a:rPr lang="zh-TW" altLang="en-US" dirty="0">
                <a:solidFill>
                  <a:srgbClr val="FF0000"/>
                </a:solidFill>
                <a:latin typeface="微軟正黑體" panose="020B0604030504040204" pitchFamily="34" charset="-120"/>
                <a:ea typeface="微軟正黑體" panose="020B0604030504040204" pitchFamily="34" charset="-120"/>
              </a:rPr>
              <a:t>課堂主題</a:t>
            </a:r>
            <a:r>
              <a:rPr lang="zh-TW" altLang="en-US" dirty="0" smtClean="0">
                <a:solidFill>
                  <a:srgbClr val="FF0000"/>
                </a:solidFill>
                <a:latin typeface="微軟正黑體" panose="020B0604030504040204" pitchFamily="34" charset="-120"/>
                <a:ea typeface="微軟正黑體" panose="020B0604030504040204" pitchFamily="34" charset="-120"/>
              </a:rPr>
              <a:t>回饋</a:t>
            </a:r>
            <a:r>
              <a:rPr lang="en-US" altLang="zh-TW" dirty="0" smtClean="0">
                <a:solidFill>
                  <a:srgbClr val="FF0000"/>
                </a:solidFill>
                <a:latin typeface="微軟正黑體" panose="020B0604030504040204" pitchFamily="34" charset="-120"/>
                <a:ea typeface="微軟正黑體" panose="020B0604030504040204" pitchFamily="34" charset="-120"/>
              </a:rPr>
              <a:t>(5%)</a:t>
            </a:r>
            <a:endParaRPr lang="zh-TW" altLang="en-US" dirty="0">
              <a:solidFill>
                <a:srgbClr val="FF0000"/>
              </a:solidFill>
              <a:latin typeface="微軟正黑體" panose="020B0604030504040204" pitchFamily="34" charset="-120"/>
              <a:ea typeface="微軟正黑體" panose="020B0604030504040204" pitchFamily="34" charset="-120"/>
            </a:endParaRPr>
          </a:p>
          <a:p>
            <a:endParaRPr lang="zh-TW" altLang="en-US" dirty="0">
              <a:solidFill>
                <a:srgbClr val="FF0000"/>
              </a:solidFill>
            </a:endParaRPr>
          </a:p>
        </p:txBody>
      </p:sp>
      <p:pic>
        <p:nvPicPr>
          <p:cNvPr id="2" name="內容版面配置區 1"/>
          <p:cNvPicPr>
            <a:picLocks noGrp="1" noChangeAspect="1"/>
          </p:cNvPicPr>
          <p:nvPr>
            <p:ph sz="half" idx="2"/>
          </p:nvPr>
        </p:nvPicPr>
        <p:blipFill>
          <a:blip r:embed="rId2"/>
          <a:stretch>
            <a:fillRect/>
          </a:stretch>
        </p:blipFill>
        <p:spPr>
          <a:xfrm>
            <a:off x="5591944" y="1988840"/>
            <a:ext cx="6320904" cy="4287138"/>
          </a:xfrm>
          <a:prstGeom prst="rect">
            <a:avLst/>
          </a:prstGeom>
        </p:spPr>
      </p:pic>
    </p:spTree>
    <p:extLst>
      <p:ext uri="{BB962C8B-B14F-4D97-AF65-F5344CB8AC3E}">
        <p14:creationId xmlns:p14="http://schemas.microsoft.com/office/powerpoint/2010/main" val="12642929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latin typeface="微軟正黑體 Light" panose="020B0304030504040204" pitchFamily="34" charset="-120"/>
                <a:ea typeface="微軟正黑體 Light" panose="020B0304030504040204" pitchFamily="34" charset="-120"/>
              </a:rPr>
              <a:t>他山之石</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演講</a:t>
            </a:r>
          </a:p>
        </p:txBody>
      </p:sp>
      <p:sp>
        <p:nvSpPr>
          <p:cNvPr id="6" name="內容版面配置區 5"/>
          <p:cNvSpPr>
            <a:spLocks noGrp="1"/>
          </p:cNvSpPr>
          <p:nvPr>
            <p:ph sz="half" idx="1"/>
          </p:nvPr>
        </p:nvSpPr>
        <p:spPr/>
        <p:txBody>
          <a:bodyPr/>
          <a:lstStyle/>
          <a:p>
            <a:r>
              <a:rPr lang="en-US" altLang="zh-TW" dirty="0" smtClean="0">
                <a:latin typeface="微軟正黑體" panose="020B0604030504040204" pitchFamily="34" charset="-120"/>
                <a:ea typeface="微軟正黑體" panose="020B0604030504040204" pitchFamily="34" charset="-120"/>
              </a:rPr>
              <a:t>5/13</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演講題目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完美主義與拖延教我的功課 </a:t>
            </a:r>
          </a:p>
          <a:p>
            <a:r>
              <a:rPr lang="zh-TW" altLang="en-US" dirty="0">
                <a:latin typeface="微軟正黑體" panose="020B0604030504040204" pitchFamily="34" charset="-120"/>
                <a:ea typeface="微軟正黑體" panose="020B0604030504040204" pitchFamily="34" charset="-120"/>
              </a:rPr>
              <a:t>講者</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鍾民鈞前</a:t>
            </a:r>
            <a:r>
              <a:rPr lang="zh-TW" altLang="en-US" dirty="0">
                <a:latin typeface="微軟正黑體" panose="020B0604030504040204" pitchFamily="34" charset="-120"/>
                <a:ea typeface="微軟正黑體" panose="020B0604030504040204" pitchFamily="34" charset="-120"/>
              </a:rPr>
              <a:t>成大不分系學會</a:t>
            </a:r>
            <a:r>
              <a:rPr lang="zh-TW" altLang="en-US" dirty="0" smtClean="0">
                <a:latin typeface="微軟正黑體" panose="020B0604030504040204" pitchFamily="34" charset="-120"/>
                <a:ea typeface="微軟正黑體" panose="020B0604030504040204" pitchFamily="34" charset="-120"/>
              </a:rPr>
              <a:t>會長</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solidFill>
                  <a:srgbClr val="FF0000"/>
                </a:solidFill>
                <a:latin typeface="微軟正黑體" panose="020B0604030504040204" pitchFamily="34" charset="-120"/>
                <a:ea typeface="微軟正黑體" panose="020B0604030504040204" pitchFamily="34" charset="-120"/>
              </a:rPr>
              <a:t>須</a:t>
            </a:r>
            <a:r>
              <a:rPr lang="zh-TW" altLang="en-US" dirty="0">
                <a:solidFill>
                  <a:srgbClr val="FF0000"/>
                </a:solidFill>
                <a:latin typeface="微軟正黑體" panose="020B0604030504040204" pitchFamily="34" charset="-120"/>
                <a:ea typeface="微軟正黑體" panose="020B0604030504040204" pitchFamily="34" charset="-120"/>
              </a:rPr>
              <a:t>寫課堂主題回饋</a:t>
            </a:r>
            <a:r>
              <a:rPr lang="en-US" altLang="zh-TW" dirty="0">
                <a:solidFill>
                  <a:srgbClr val="FF0000"/>
                </a:solidFill>
                <a:latin typeface="微軟正黑體" panose="020B0604030504040204" pitchFamily="34" charset="-120"/>
                <a:ea typeface="微軟正黑體" panose="020B0604030504040204" pitchFamily="34" charset="-120"/>
              </a:rPr>
              <a:t>(5%)</a:t>
            </a:r>
          </a:p>
        </p:txBody>
      </p:sp>
      <p:pic>
        <p:nvPicPr>
          <p:cNvPr id="9" name="內容版面配置區 8"/>
          <p:cNvPicPr>
            <a:picLocks noGrp="1" noChangeAspect="1"/>
          </p:cNvPicPr>
          <p:nvPr>
            <p:ph sz="half" idx="2"/>
          </p:nvPr>
        </p:nvPicPr>
        <p:blipFill>
          <a:blip r:embed="rId2"/>
          <a:stretch>
            <a:fillRect/>
          </a:stretch>
        </p:blipFill>
        <p:spPr>
          <a:xfrm>
            <a:off x="6091809" y="1340768"/>
            <a:ext cx="5844827" cy="4680519"/>
          </a:xfrm>
          <a:prstGeom prst="rect">
            <a:avLst/>
          </a:prstGeom>
        </p:spPr>
      </p:pic>
    </p:spTree>
    <p:extLst>
      <p:ext uri="{BB962C8B-B14F-4D97-AF65-F5344CB8AC3E}">
        <p14:creationId xmlns:p14="http://schemas.microsoft.com/office/powerpoint/2010/main" val="2937509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作業說明</a:t>
            </a:r>
          </a:p>
        </p:txBody>
      </p:sp>
      <p:sp>
        <p:nvSpPr>
          <p:cNvPr id="6" name="副標題 5"/>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846670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418058"/>
          </a:xfrm>
        </p:spPr>
        <p:txBody>
          <a:bodyPr>
            <a:normAutofit fontScale="90000"/>
          </a:bodyPr>
          <a:lstStyle/>
          <a:p>
            <a:r>
              <a:rPr lang="zh-TW" altLang="en-US" dirty="0" smtClean="0">
                <a:latin typeface="微軟正黑體" panose="020B0604030504040204" pitchFamily="34" charset="-120"/>
                <a:ea typeface="微軟正黑體" panose="020B0604030504040204" pitchFamily="34" charset="-120"/>
              </a:rPr>
              <a:t>成績計算</a:t>
            </a:r>
            <a:endParaRPr lang="zh-TW" altLang="en-US" dirty="0">
              <a:latin typeface="微軟正黑體" panose="020B0604030504040204" pitchFamily="34" charset="-120"/>
              <a:ea typeface="微軟正黑體" panose="020B0604030504040204" pitchFamily="34" charset="-120"/>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533701510"/>
              </p:ext>
            </p:extLst>
          </p:nvPr>
        </p:nvGraphicFramePr>
        <p:xfrm>
          <a:off x="335361" y="865982"/>
          <a:ext cx="11449270" cy="5875386"/>
        </p:xfrm>
        <a:graphic>
          <a:graphicData uri="http://schemas.openxmlformats.org/drawingml/2006/table">
            <a:tbl>
              <a:tblPr firstRow="1" firstCol="1" bandRow="1">
                <a:tableStyleId>{5C22544A-7EE6-4342-B048-85BDC9FD1C3A}</a:tableStyleId>
              </a:tblPr>
              <a:tblGrid>
                <a:gridCol w="996147">
                  <a:extLst>
                    <a:ext uri="{9D8B030D-6E8A-4147-A177-3AD203B41FA5}">
                      <a16:colId xmlns:a16="http://schemas.microsoft.com/office/drawing/2014/main" val="3814081028"/>
                    </a:ext>
                  </a:extLst>
                </a:gridCol>
                <a:gridCol w="2654835">
                  <a:extLst>
                    <a:ext uri="{9D8B030D-6E8A-4147-A177-3AD203B41FA5}">
                      <a16:colId xmlns:a16="http://schemas.microsoft.com/office/drawing/2014/main" val="3128077311"/>
                    </a:ext>
                  </a:extLst>
                </a:gridCol>
                <a:gridCol w="7798288">
                  <a:extLst>
                    <a:ext uri="{9D8B030D-6E8A-4147-A177-3AD203B41FA5}">
                      <a16:colId xmlns:a16="http://schemas.microsoft.com/office/drawing/2014/main" val="3985842551"/>
                    </a:ext>
                  </a:extLst>
                </a:gridCol>
              </a:tblGrid>
              <a:tr h="233976">
                <a:tc>
                  <a:txBody>
                    <a:bodyPr/>
                    <a:lstStyle/>
                    <a:p>
                      <a:pPr>
                        <a:lnSpc>
                          <a:spcPts val="1800"/>
                        </a:lnSpc>
                        <a:spcAft>
                          <a:spcPts val="0"/>
                        </a:spcAft>
                      </a:pPr>
                      <a:r>
                        <a:rPr lang="zh-TW" sz="1800" kern="100">
                          <a:effectLst/>
                          <a:latin typeface="+mn-ea"/>
                          <a:ea typeface="+mn-ea"/>
                        </a:rPr>
                        <a:t>比重</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zh-TW" sz="1800" kern="100">
                          <a:effectLst/>
                          <a:latin typeface="+mn-ea"/>
                          <a:ea typeface="+mn-ea"/>
                        </a:rPr>
                        <a:t>主題</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內容</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19982"/>
                  </a:ext>
                </a:extLst>
              </a:tr>
              <a:tr h="233976">
                <a:tc>
                  <a:txBody>
                    <a:bodyPr/>
                    <a:lstStyle/>
                    <a:p>
                      <a:pPr>
                        <a:lnSpc>
                          <a:spcPts val="1800"/>
                        </a:lnSpc>
                        <a:spcAft>
                          <a:spcPts val="0"/>
                        </a:spcAft>
                      </a:pPr>
                      <a:r>
                        <a:rPr lang="en-US" sz="1800" kern="100">
                          <a:effectLst/>
                          <a:latin typeface="+mn-ea"/>
                          <a:ea typeface="+mn-ea"/>
                        </a:rPr>
                        <a:t>2%</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800"/>
                        </a:lnSpc>
                        <a:spcAft>
                          <a:spcPts val="0"/>
                        </a:spcAft>
                      </a:pPr>
                      <a:r>
                        <a:rPr lang="zh-TW" sz="1800" kern="100">
                          <a:effectLst/>
                          <a:latin typeface="+mn-ea"/>
                          <a:ea typeface="+mn-ea"/>
                        </a:rPr>
                        <a:t>課堂參與及投入</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516469864"/>
                  </a:ext>
                </a:extLst>
              </a:tr>
              <a:tr h="467951">
                <a:tc>
                  <a:txBody>
                    <a:bodyPr/>
                    <a:lstStyle/>
                    <a:p>
                      <a:pPr>
                        <a:lnSpc>
                          <a:spcPts val="1800"/>
                        </a:lnSpc>
                        <a:spcAft>
                          <a:spcPts val="0"/>
                        </a:spcAft>
                      </a:pPr>
                      <a:r>
                        <a:rPr lang="en-US" sz="1800" kern="100">
                          <a:effectLst/>
                          <a:latin typeface="+mn-ea"/>
                          <a:ea typeface="+mn-ea"/>
                        </a:rPr>
                        <a:t>12%</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a:effectLst/>
                          <a:latin typeface="+mn-ea"/>
                          <a:ea typeface="+mn-ea"/>
                        </a:rPr>
                        <a:t>[</a:t>
                      </a:r>
                      <a:r>
                        <a:rPr lang="zh-TW" sz="1800" kern="100">
                          <a:effectLst/>
                          <a:latin typeface="+mn-ea"/>
                          <a:ea typeface="+mn-ea"/>
                        </a:rPr>
                        <a:t>個人課堂上</a:t>
                      </a:r>
                      <a:r>
                        <a:rPr lang="en-US" sz="1800" kern="100">
                          <a:effectLst/>
                          <a:latin typeface="+mn-ea"/>
                          <a:ea typeface="+mn-ea"/>
                        </a:rPr>
                        <a:t>]</a:t>
                      </a:r>
                      <a:endParaRPr lang="zh-TW" sz="1800" kern="100">
                        <a:effectLst/>
                        <a:latin typeface="+mn-ea"/>
                        <a:ea typeface="+mn-ea"/>
                      </a:endParaRPr>
                    </a:p>
                    <a:p>
                      <a:pPr algn="ctr">
                        <a:lnSpc>
                          <a:spcPts val="1800"/>
                        </a:lnSpc>
                        <a:spcAft>
                          <a:spcPts val="0"/>
                        </a:spcAft>
                      </a:pPr>
                      <a:r>
                        <a:rPr lang="zh-TW" sz="1800" kern="100">
                          <a:effectLst/>
                          <a:latin typeface="+mn-ea"/>
                          <a:ea typeface="+mn-ea"/>
                        </a:rPr>
                        <a:t>課堂放鬆練習回饋</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練習回饋及課程心得或提問，當日課堂內完成</a:t>
                      </a:r>
                      <a:r>
                        <a:rPr lang="en-US" sz="1800" kern="100">
                          <a:effectLst/>
                          <a:latin typeface="+mn-ea"/>
                          <a:ea typeface="+mn-ea"/>
                        </a:rPr>
                        <a:t>moodle</a:t>
                      </a:r>
                      <a:r>
                        <a:rPr lang="zh-TW" sz="1800" kern="100">
                          <a:effectLst/>
                          <a:latin typeface="+mn-ea"/>
                          <a:ea typeface="+mn-ea"/>
                        </a:rPr>
                        <a:t>線上繳交，共計</a:t>
                      </a:r>
                      <a:r>
                        <a:rPr lang="en-US" sz="1800" kern="100">
                          <a:effectLst/>
                          <a:latin typeface="+mn-ea"/>
                          <a:ea typeface="+mn-ea"/>
                        </a:rPr>
                        <a:t>4</a:t>
                      </a:r>
                      <a:r>
                        <a:rPr lang="zh-TW" sz="1800" kern="100">
                          <a:effectLst/>
                          <a:latin typeface="+mn-ea"/>
                          <a:ea typeface="+mn-ea"/>
                        </a:rPr>
                        <a:t>次，逾期不受理不給分。</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9891698"/>
                  </a:ext>
                </a:extLst>
              </a:tr>
              <a:tr h="467951">
                <a:tc>
                  <a:txBody>
                    <a:bodyPr/>
                    <a:lstStyle/>
                    <a:p>
                      <a:pPr>
                        <a:lnSpc>
                          <a:spcPts val="1800"/>
                        </a:lnSpc>
                        <a:spcAft>
                          <a:spcPts val="0"/>
                        </a:spcAft>
                      </a:pPr>
                      <a:r>
                        <a:rPr lang="en-US" sz="1800" kern="100">
                          <a:effectLst/>
                          <a:latin typeface="+mn-ea"/>
                          <a:ea typeface="+mn-ea"/>
                        </a:rPr>
                        <a:t>20%</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a:effectLst/>
                          <a:latin typeface="+mn-ea"/>
                          <a:ea typeface="+mn-ea"/>
                        </a:rPr>
                        <a:t>[</a:t>
                      </a:r>
                      <a:r>
                        <a:rPr lang="zh-TW" sz="1800" kern="100">
                          <a:effectLst/>
                          <a:latin typeface="+mn-ea"/>
                          <a:ea typeface="+mn-ea"/>
                        </a:rPr>
                        <a:t>個人課堂上</a:t>
                      </a:r>
                      <a:r>
                        <a:rPr lang="en-US" sz="1800" kern="100">
                          <a:effectLst/>
                          <a:latin typeface="+mn-ea"/>
                          <a:ea typeface="+mn-ea"/>
                        </a:rPr>
                        <a:t>]</a:t>
                      </a:r>
                      <a:endParaRPr lang="zh-TW" sz="1800" kern="100">
                        <a:effectLst/>
                        <a:latin typeface="+mn-ea"/>
                        <a:ea typeface="+mn-ea"/>
                      </a:endParaRPr>
                    </a:p>
                    <a:p>
                      <a:pPr algn="ctr">
                        <a:lnSpc>
                          <a:spcPts val="1800"/>
                        </a:lnSpc>
                        <a:spcAft>
                          <a:spcPts val="0"/>
                        </a:spcAft>
                      </a:pPr>
                      <a:r>
                        <a:rPr lang="zh-TW" sz="1800" kern="100">
                          <a:effectLst/>
                          <a:latin typeface="+mn-ea"/>
                          <a:ea typeface="+mn-ea"/>
                        </a:rPr>
                        <a:t>課堂主題回饋</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對主題的回饋或提問，當日課堂內完成</a:t>
                      </a:r>
                      <a:r>
                        <a:rPr lang="en-US" sz="1800" kern="100">
                          <a:effectLst/>
                          <a:latin typeface="+mn-ea"/>
                          <a:ea typeface="+mn-ea"/>
                        </a:rPr>
                        <a:t>moodle</a:t>
                      </a:r>
                      <a:r>
                        <a:rPr lang="zh-TW" sz="1800" kern="100">
                          <a:effectLst/>
                          <a:latin typeface="+mn-ea"/>
                          <a:ea typeface="+mn-ea"/>
                        </a:rPr>
                        <a:t>線上繳交，共計</a:t>
                      </a:r>
                      <a:r>
                        <a:rPr lang="en-US" sz="1800" kern="100">
                          <a:effectLst/>
                          <a:latin typeface="+mn-ea"/>
                          <a:ea typeface="+mn-ea"/>
                        </a:rPr>
                        <a:t>4</a:t>
                      </a:r>
                      <a:r>
                        <a:rPr lang="zh-TW" sz="1800" kern="100">
                          <a:effectLst/>
                          <a:latin typeface="+mn-ea"/>
                          <a:ea typeface="+mn-ea"/>
                        </a:rPr>
                        <a:t>次，逾期不受理不給分。</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123629"/>
                  </a:ext>
                </a:extLst>
              </a:tr>
              <a:tr h="467951">
                <a:tc>
                  <a:txBody>
                    <a:bodyPr/>
                    <a:lstStyle/>
                    <a:p>
                      <a:pPr>
                        <a:lnSpc>
                          <a:spcPts val="1800"/>
                        </a:lnSpc>
                        <a:spcAft>
                          <a:spcPts val="0"/>
                        </a:spcAft>
                      </a:pPr>
                      <a:r>
                        <a:rPr lang="en-US" sz="1800" kern="100">
                          <a:effectLst/>
                          <a:latin typeface="+mn-ea"/>
                          <a:ea typeface="+mn-ea"/>
                        </a:rPr>
                        <a:t>15%</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a:effectLst/>
                          <a:latin typeface="+mn-ea"/>
                          <a:ea typeface="+mn-ea"/>
                        </a:rPr>
                        <a:t>[</a:t>
                      </a:r>
                      <a:r>
                        <a:rPr lang="zh-TW" sz="1800" kern="100">
                          <a:effectLst/>
                          <a:latin typeface="+mn-ea"/>
                          <a:ea typeface="+mn-ea"/>
                        </a:rPr>
                        <a:t>個人</a:t>
                      </a:r>
                      <a:r>
                        <a:rPr lang="en-US" sz="1800" kern="100">
                          <a:effectLst/>
                          <a:latin typeface="+mn-ea"/>
                          <a:ea typeface="+mn-ea"/>
                        </a:rPr>
                        <a:t>]</a:t>
                      </a:r>
                      <a:endParaRPr lang="zh-TW" sz="1800" kern="100">
                        <a:effectLst/>
                        <a:latin typeface="+mn-ea"/>
                        <a:ea typeface="+mn-ea"/>
                      </a:endParaRPr>
                    </a:p>
                    <a:p>
                      <a:pPr algn="ctr">
                        <a:lnSpc>
                          <a:spcPts val="1800"/>
                        </a:lnSpc>
                        <a:spcAft>
                          <a:spcPts val="0"/>
                        </a:spcAft>
                      </a:pPr>
                      <a:r>
                        <a:rPr lang="en-US" sz="1800" kern="100">
                          <a:effectLst/>
                          <a:latin typeface="+mn-ea"/>
                          <a:ea typeface="+mn-ea"/>
                        </a:rPr>
                        <a:t>30</a:t>
                      </a:r>
                      <a:r>
                        <a:rPr lang="zh-TW" sz="1800" kern="100">
                          <a:effectLst/>
                          <a:latin typeface="+mn-ea"/>
                          <a:ea typeface="+mn-ea"/>
                        </a:rPr>
                        <a:t>天『新習慣練習』</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作業格式課堂說明及</a:t>
                      </a:r>
                      <a:r>
                        <a:rPr lang="en-US" sz="1800" kern="100">
                          <a:effectLst/>
                          <a:latin typeface="+mn-ea"/>
                          <a:ea typeface="+mn-ea"/>
                        </a:rPr>
                        <a:t>moodle</a:t>
                      </a:r>
                      <a:r>
                        <a:rPr lang="zh-TW" sz="1800" kern="100">
                          <a:effectLst/>
                          <a:latin typeface="+mn-ea"/>
                          <a:ea typeface="+mn-ea"/>
                        </a:rPr>
                        <a:t>公告，繳交期限為</a:t>
                      </a:r>
                      <a:r>
                        <a:rPr lang="en-US" sz="1800" kern="100">
                          <a:effectLst/>
                          <a:latin typeface="+mn-ea"/>
                          <a:ea typeface="+mn-ea"/>
                        </a:rPr>
                        <a:t>5/23</a:t>
                      </a:r>
                      <a:r>
                        <a:rPr lang="zh-TW" sz="1800" kern="100">
                          <a:effectLst/>
                          <a:latin typeface="+mn-ea"/>
                          <a:ea typeface="+mn-ea"/>
                        </a:rPr>
                        <a:t>，上傳到</a:t>
                      </a:r>
                      <a:r>
                        <a:rPr lang="en-US" sz="1800" kern="100">
                          <a:effectLst/>
                          <a:latin typeface="+mn-ea"/>
                          <a:ea typeface="+mn-ea"/>
                        </a:rPr>
                        <a:t>moodle</a:t>
                      </a:r>
                      <a:r>
                        <a:rPr lang="zh-TW" sz="1800" kern="100">
                          <a:effectLst/>
                          <a:latin typeface="+mn-ea"/>
                          <a:ea typeface="+mn-ea"/>
                        </a:rPr>
                        <a:t>，逾期不受理不給分。</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6476522"/>
                  </a:ext>
                </a:extLst>
              </a:tr>
              <a:tr h="467951">
                <a:tc>
                  <a:txBody>
                    <a:bodyPr/>
                    <a:lstStyle/>
                    <a:p>
                      <a:pPr>
                        <a:lnSpc>
                          <a:spcPts val="1800"/>
                        </a:lnSpc>
                        <a:spcAft>
                          <a:spcPts val="0"/>
                        </a:spcAft>
                      </a:pPr>
                      <a:r>
                        <a:rPr lang="en-US" sz="1800" kern="100">
                          <a:effectLst/>
                          <a:latin typeface="+mn-ea"/>
                          <a:ea typeface="+mn-ea"/>
                        </a:rPr>
                        <a:t>18%</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a:effectLst/>
                          <a:latin typeface="+mn-ea"/>
                          <a:ea typeface="+mn-ea"/>
                        </a:rPr>
                        <a:t>[</a:t>
                      </a:r>
                      <a:r>
                        <a:rPr lang="zh-TW" sz="1800" kern="100">
                          <a:effectLst/>
                          <a:latin typeface="+mn-ea"/>
                          <a:ea typeface="+mn-ea"/>
                        </a:rPr>
                        <a:t>個人</a:t>
                      </a:r>
                      <a:r>
                        <a:rPr lang="en-US" sz="1800" kern="100">
                          <a:effectLst/>
                          <a:latin typeface="+mn-ea"/>
                          <a:ea typeface="+mn-ea"/>
                        </a:rPr>
                        <a:t>]</a:t>
                      </a:r>
                      <a:endParaRPr lang="zh-TW" sz="1800" kern="100">
                        <a:effectLst/>
                        <a:latin typeface="+mn-ea"/>
                        <a:ea typeface="+mn-ea"/>
                      </a:endParaRPr>
                    </a:p>
                    <a:p>
                      <a:pPr algn="ctr">
                        <a:lnSpc>
                          <a:spcPts val="1800"/>
                        </a:lnSpc>
                        <a:spcAft>
                          <a:spcPts val="0"/>
                        </a:spcAft>
                      </a:pPr>
                      <a:r>
                        <a:rPr lang="zh-TW" sz="1800" kern="100">
                          <a:effectLst/>
                          <a:latin typeface="+mn-ea"/>
                          <a:ea typeface="+mn-ea"/>
                        </a:rPr>
                        <a:t>情緒經驗報告</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作業格式課堂說明及</a:t>
                      </a:r>
                      <a:r>
                        <a:rPr lang="en-US" sz="1800" kern="100">
                          <a:effectLst/>
                          <a:latin typeface="+mn-ea"/>
                          <a:ea typeface="+mn-ea"/>
                        </a:rPr>
                        <a:t>moodle</a:t>
                      </a:r>
                      <a:r>
                        <a:rPr lang="zh-TW" sz="1800" kern="100">
                          <a:effectLst/>
                          <a:latin typeface="+mn-ea"/>
                          <a:ea typeface="+mn-ea"/>
                        </a:rPr>
                        <a:t>公告，繳交期限為</a:t>
                      </a:r>
                      <a:r>
                        <a:rPr lang="en-US" sz="1800" kern="100">
                          <a:effectLst/>
                          <a:latin typeface="+mn-ea"/>
                          <a:ea typeface="+mn-ea"/>
                        </a:rPr>
                        <a:t>5/27</a:t>
                      </a:r>
                      <a:r>
                        <a:rPr lang="zh-TW" sz="1800" kern="100">
                          <a:effectLst/>
                          <a:latin typeface="+mn-ea"/>
                          <a:ea typeface="+mn-ea"/>
                        </a:rPr>
                        <a:t>，上傳到</a:t>
                      </a:r>
                      <a:r>
                        <a:rPr lang="en-US" sz="1800" kern="100">
                          <a:effectLst/>
                          <a:latin typeface="+mn-ea"/>
                          <a:ea typeface="+mn-ea"/>
                        </a:rPr>
                        <a:t>moodle</a:t>
                      </a:r>
                      <a:r>
                        <a:rPr lang="zh-TW" sz="1800" kern="100">
                          <a:effectLst/>
                          <a:latin typeface="+mn-ea"/>
                          <a:ea typeface="+mn-ea"/>
                        </a:rPr>
                        <a:t>，逾期不受理不給分。</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5951796"/>
                  </a:ext>
                </a:extLst>
              </a:tr>
              <a:tr h="467951">
                <a:tc>
                  <a:txBody>
                    <a:bodyPr/>
                    <a:lstStyle/>
                    <a:p>
                      <a:pPr>
                        <a:lnSpc>
                          <a:spcPts val="1800"/>
                        </a:lnSpc>
                        <a:spcAft>
                          <a:spcPts val="0"/>
                        </a:spcAft>
                      </a:pPr>
                      <a:r>
                        <a:rPr lang="en-US" sz="1800" kern="100">
                          <a:effectLst/>
                          <a:latin typeface="+mn-ea"/>
                          <a:ea typeface="+mn-ea"/>
                        </a:rPr>
                        <a:t>10%</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dirty="0">
                          <a:effectLst/>
                          <a:latin typeface="+mn-ea"/>
                          <a:ea typeface="+mn-ea"/>
                        </a:rPr>
                        <a:t>[</a:t>
                      </a:r>
                      <a:r>
                        <a:rPr lang="zh-TW" sz="1800" kern="100" dirty="0">
                          <a:effectLst/>
                          <a:latin typeface="+mn-ea"/>
                          <a:ea typeface="+mn-ea"/>
                        </a:rPr>
                        <a:t>個人</a:t>
                      </a:r>
                      <a:r>
                        <a:rPr lang="en-US" sz="1800" kern="100" dirty="0">
                          <a:effectLst/>
                          <a:latin typeface="+mn-ea"/>
                          <a:ea typeface="+mn-ea"/>
                        </a:rPr>
                        <a:t>]</a:t>
                      </a:r>
                      <a:endParaRPr lang="zh-TW" sz="1800" kern="100" dirty="0">
                        <a:effectLst/>
                        <a:latin typeface="+mn-ea"/>
                        <a:ea typeface="+mn-ea"/>
                      </a:endParaRPr>
                    </a:p>
                    <a:p>
                      <a:pPr algn="ctr">
                        <a:lnSpc>
                          <a:spcPts val="1800"/>
                        </a:lnSpc>
                        <a:spcAft>
                          <a:spcPts val="0"/>
                        </a:spcAft>
                      </a:pPr>
                      <a:r>
                        <a:rPr lang="zh-TW" sz="1800" kern="100" dirty="0">
                          <a:effectLst/>
                          <a:latin typeface="+mn-ea"/>
                          <a:ea typeface="+mn-ea"/>
                        </a:rPr>
                        <a:t>課程期末回饋</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800"/>
                        </a:lnSpc>
                        <a:spcAft>
                          <a:spcPts val="0"/>
                        </a:spcAft>
                      </a:pPr>
                      <a:r>
                        <a:rPr lang="zh-TW" sz="1800" kern="100">
                          <a:effectLst/>
                          <a:latin typeface="+mn-ea"/>
                          <a:ea typeface="+mn-ea"/>
                        </a:rPr>
                        <a:t>線上填寫課程回饋 ，期限</a:t>
                      </a:r>
                      <a:r>
                        <a:rPr lang="en-US" sz="1800" kern="100">
                          <a:effectLst/>
                          <a:latin typeface="+mn-ea"/>
                          <a:ea typeface="+mn-ea"/>
                        </a:rPr>
                        <a:t>6/12</a:t>
                      </a:r>
                      <a:r>
                        <a:rPr lang="zh-TW" sz="1800" kern="100">
                          <a:effectLst/>
                          <a:latin typeface="+mn-ea"/>
                          <a:ea typeface="+mn-ea"/>
                        </a:rPr>
                        <a:t>繳交，逾期不受理不給分。</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3803123"/>
                  </a:ext>
                </a:extLst>
              </a:tr>
              <a:tr h="2599728">
                <a:tc>
                  <a:txBody>
                    <a:bodyPr/>
                    <a:lstStyle/>
                    <a:p>
                      <a:pPr>
                        <a:lnSpc>
                          <a:spcPts val="1800"/>
                        </a:lnSpc>
                        <a:spcAft>
                          <a:spcPts val="0"/>
                        </a:spcAft>
                      </a:pPr>
                      <a:r>
                        <a:rPr lang="en-US" sz="1800" kern="100">
                          <a:effectLst/>
                          <a:latin typeface="+mn-ea"/>
                          <a:ea typeface="+mn-ea"/>
                        </a:rPr>
                        <a:t>23%</a:t>
                      </a:r>
                      <a:endParaRPr lang="zh-TW" sz="1800" kern="10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spcAft>
                          <a:spcPts val="0"/>
                        </a:spcAft>
                      </a:pPr>
                      <a:r>
                        <a:rPr lang="en-US" sz="1800" kern="100" dirty="0">
                          <a:effectLst/>
                          <a:latin typeface="+mn-ea"/>
                          <a:ea typeface="+mn-ea"/>
                        </a:rPr>
                        <a:t>[</a:t>
                      </a:r>
                      <a:r>
                        <a:rPr lang="zh-TW" sz="1800" kern="100" dirty="0">
                          <a:effectLst/>
                          <a:latin typeface="+mn-ea"/>
                          <a:ea typeface="+mn-ea"/>
                        </a:rPr>
                        <a:t>小組</a:t>
                      </a:r>
                      <a:r>
                        <a:rPr lang="en-US" sz="1800" kern="100" dirty="0">
                          <a:effectLst/>
                          <a:latin typeface="+mn-ea"/>
                          <a:ea typeface="+mn-ea"/>
                        </a:rPr>
                        <a:t>]</a:t>
                      </a:r>
                      <a:endParaRPr lang="zh-TW" sz="1800" kern="100" dirty="0">
                        <a:effectLst/>
                        <a:latin typeface="+mn-ea"/>
                        <a:ea typeface="+mn-ea"/>
                      </a:endParaRPr>
                    </a:p>
                    <a:p>
                      <a:pPr algn="ctr">
                        <a:lnSpc>
                          <a:spcPts val="1800"/>
                        </a:lnSpc>
                        <a:spcAft>
                          <a:spcPts val="0"/>
                        </a:spcAft>
                      </a:pPr>
                      <a:r>
                        <a:rPr lang="zh-TW" sz="1800" kern="100" dirty="0">
                          <a:effectLst/>
                          <a:latin typeface="+mn-ea"/>
                          <a:ea typeface="+mn-ea"/>
                        </a:rPr>
                        <a:t>同學怎麼了</a:t>
                      </a:r>
                      <a:r>
                        <a:rPr lang="en-US" sz="1800" kern="100" dirty="0">
                          <a:effectLst/>
                          <a:latin typeface="+mn-ea"/>
                          <a:ea typeface="+mn-ea"/>
                        </a:rPr>
                        <a:t>?--</a:t>
                      </a:r>
                      <a:endParaRPr lang="zh-TW" sz="1800" kern="100" dirty="0">
                        <a:effectLst/>
                        <a:latin typeface="+mn-ea"/>
                        <a:ea typeface="+mn-ea"/>
                      </a:endParaRPr>
                    </a:p>
                    <a:p>
                      <a:pPr algn="ctr">
                        <a:lnSpc>
                          <a:spcPts val="1800"/>
                        </a:lnSpc>
                        <a:spcAft>
                          <a:spcPts val="0"/>
                        </a:spcAft>
                      </a:pPr>
                      <a:r>
                        <a:rPr lang="zh-TW" sz="1800" kern="100" dirty="0">
                          <a:effectLst/>
                          <a:latin typeface="+mn-ea"/>
                          <a:ea typeface="+mn-ea"/>
                        </a:rPr>
                        <a:t>大學校園情緒主題探索報告</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2000"/>
                        </a:lnSpc>
                        <a:spcAft>
                          <a:spcPts val="0"/>
                        </a:spcAft>
                      </a:pPr>
                      <a:r>
                        <a:rPr lang="en-US" sz="1800" kern="100" dirty="0">
                          <a:effectLst/>
                          <a:latin typeface="+mn-ea"/>
                          <a:ea typeface="+mn-ea"/>
                        </a:rPr>
                        <a:t>(1)</a:t>
                      </a:r>
                      <a:r>
                        <a:rPr lang="zh-TW" sz="1800" kern="100" dirty="0">
                          <a:effectLst/>
                          <a:latin typeface="+mn-ea"/>
                          <a:ea typeface="+mn-ea"/>
                        </a:rPr>
                        <a:t>作業方向</a:t>
                      </a:r>
                      <a:r>
                        <a:rPr lang="en-US" sz="1800" kern="100" dirty="0">
                          <a:effectLst/>
                          <a:latin typeface="+mn-ea"/>
                          <a:ea typeface="+mn-ea"/>
                        </a:rPr>
                        <a:t>: a.</a:t>
                      </a:r>
                      <a:r>
                        <a:rPr lang="zh-TW" sz="1800" kern="100" dirty="0">
                          <a:effectLst/>
                          <a:latin typeface="+mn-ea"/>
                          <a:ea typeface="+mn-ea"/>
                        </a:rPr>
                        <a:t>針對大學生常見情緒困擾的相關議題，</a:t>
                      </a:r>
                      <a:r>
                        <a:rPr lang="en-US" sz="1800" kern="100" dirty="0">
                          <a:effectLst/>
                          <a:latin typeface="+mn-ea"/>
                          <a:ea typeface="+mn-ea"/>
                        </a:rPr>
                        <a:t>b.</a:t>
                      </a:r>
                      <a:r>
                        <a:rPr lang="zh-TW" sz="1800" u="sng" kern="100" dirty="0">
                          <a:effectLst/>
                          <a:latin typeface="+mn-ea"/>
                          <a:ea typeface="+mn-ea"/>
                        </a:rPr>
                        <a:t>做</a:t>
                      </a:r>
                      <a:r>
                        <a:rPr lang="en-US" sz="1800" u="sng" kern="100" dirty="0">
                          <a:effectLst/>
                          <a:latin typeface="+mn-ea"/>
                          <a:ea typeface="+mn-ea"/>
                        </a:rPr>
                        <a:t>5</a:t>
                      </a:r>
                      <a:r>
                        <a:rPr lang="zh-TW" sz="1800" u="sng" kern="100" dirty="0">
                          <a:effectLst/>
                          <a:latin typeface="+mn-ea"/>
                          <a:ea typeface="+mn-ea"/>
                        </a:rPr>
                        <a:t>個學生訪談</a:t>
                      </a:r>
                      <a:r>
                        <a:rPr lang="zh-TW" sz="1800" kern="100" dirty="0">
                          <a:effectLst/>
                          <a:latin typeface="+mn-ea"/>
                          <a:ea typeface="+mn-ea"/>
                        </a:rPr>
                        <a:t>，對困擾原因的分析，並提出因應對策。</a:t>
                      </a:r>
                    </a:p>
                    <a:p>
                      <a:pPr>
                        <a:lnSpc>
                          <a:spcPts val="2000"/>
                        </a:lnSpc>
                        <a:spcAft>
                          <a:spcPts val="0"/>
                        </a:spcAft>
                      </a:pPr>
                      <a:r>
                        <a:rPr lang="en-US" sz="1800" kern="100" dirty="0">
                          <a:effectLst/>
                          <a:latin typeface="+mn-ea"/>
                          <a:ea typeface="+mn-ea"/>
                        </a:rPr>
                        <a:t>(2)6</a:t>
                      </a:r>
                      <a:r>
                        <a:rPr lang="zh-TW" sz="1800" kern="100" dirty="0">
                          <a:effectLst/>
                          <a:latin typeface="+mn-ea"/>
                          <a:ea typeface="+mn-ea"/>
                        </a:rPr>
                        <a:t>人</a:t>
                      </a:r>
                      <a:r>
                        <a:rPr lang="en-US" sz="1800" kern="100" dirty="0">
                          <a:effectLst/>
                          <a:latin typeface="+mn-ea"/>
                          <a:ea typeface="+mn-ea"/>
                        </a:rPr>
                        <a:t>/</a:t>
                      </a:r>
                      <a:r>
                        <a:rPr lang="zh-TW" sz="1800" kern="100" dirty="0">
                          <a:effectLst/>
                          <a:latin typeface="+mn-ea"/>
                          <a:ea typeface="+mn-ea"/>
                        </a:rPr>
                        <a:t>組</a:t>
                      </a:r>
                      <a:r>
                        <a:rPr lang="en-US" sz="1800" kern="100" dirty="0">
                          <a:effectLst/>
                          <a:latin typeface="+mn-ea"/>
                          <a:ea typeface="+mn-ea"/>
                        </a:rPr>
                        <a:t> </a:t>
                      </a:r>
                      <a:endParaRPr lang="zh-TW" sz="1800" kern="100" dirty="0">
                        <a:effectLst/>
                        <a:latin typeface="+mn-ea"/>
                        <a:ea typeface="+mn-ea"/>
                      </a:endParaRPr>
                    </a:p>
                    <a:p>
                      <a:pPr>
                        <a:lnSpc>
                          <a:spcPts val="2000"/>
                        </a:lnSpc>
                        <a:spcAft>
                          <a:spcPts val="0"/>
                        </a:spcAft>
                      </a:pPr>
                      <a:r>
                        <a:rPr lang="en-US" sz="1800" kern="100" dirty="0">
                          <a:effectLst/>
                          <a:latin typeface="+mn-ea"/>
                          <a:ea typeface="+mn-ea"/>
                        </a:rPr>
                        <a:t>(3)</a:t>
                      </a:r>
                      <a:r>
                        <a:rPr lang="zh-TW" sz="1800" kern="100" dirty="0">
                          <a:effectLst/>
                          <a:latin typeface="+mn-ea"/>
                          <a:ea typeface="+mn-ea"/>
                        </a:rPr>
                        <a:t>請各小組於</a:t>
                      </a:r>
                      <a:r>
                        <a:rPr lang="en-US" sz="1800" kern="100" dirty="0">
                          <a:effectLst/>
                          <a:latin typeface="+mn-ea"/>
                          <a:ea typeface="+mn-ea"/>
                        </a:rPr>
                        <a:t>4/10</a:t>
                      </a:r>
                      <a:r>
                        <a:rPr lang="zh-TW" sz="1800" kern="100" dirty="0">
                          <a:effectLst/>
                          <a:latin typeface="+mn-ea"/>
                          <a:ea typeface="+mn-ea"/>
                        </a:rPr>
                        <a:t>前在</a:t>
                      </a:r>
                      <a:r>
                        <a:rPr lang="en-US" sz="1800" kern="100" dirty="0" err="1">
                          <a:effectLst/>
                          <a:latin typeface="+mn-ea"/>
                          <a:ea typeface="+mn-ea"/>
                        </a:rPr>
                        <a:t>moodle</a:t>
                      </a:r>
                      <a:r>
                        <a:rPr lang="zh-TW" sz="1800" kern="100" dirty="0">
                          <a:effectLst/>
                          <a:latin typeface="+mn-ea"/>
                          <a:ea typeface="+mn-ea"/>
                        </a:rPr>
                        <a:t>上貼上情緒主題，老師主要協調各組主題避免過於重複</a:t>
                      </a:r>
                    </a:p>
                    <a:p>
                      <a:pPr>
                        <a:lnSpc>
                          <a:spcPts val="2000"/>
                        </a:lnSpc>
                        <a:spcAft>
                          <a:spcPts val="0"/>
                        </a:spcAft>
                      </a:pPr>
                      <a:r>
                        <a:rPr lang="en-US" sz="1800" kern="100" dirty="0">
                          <a:effectLst/>
                          <a:latin typeface="+mn-ea"/>
                          <a:ea typeface="+mn-ea"/>
                        </a:rPr>
                        <a:t>(4)</a:t>
                      </a:r>
                      <a:r>
                        <a:rPr lang="zh-TW" sz="1800" kern="100" dirty="0">
                          <a:effectLst/>
                          <a:latin typeface="+mn-ea"/>
                          <a:ea typeface="+mn-ea"/>
                        </a:rPr>
                        <a:t>請將發想</a:t>
                      </a:r>
                      <a:r>
                        <a:rPr lang="en-US" sz="1800" kern="100" dirty="0">
                          <a:effectLst/>
                          <a:latin typeface="+mn-ea"/>
                          <a:ea typeface="+mn-ea"/>
                        </a:rPr>
                        <a:t>+</a:t>
                      </a:r>
                      <a:r>
                        <a:rPr lang="zh-TW" sz="1800" kern="100" dirty="0">
                          <a:effectLst/>
                          <a:latin typeface="+mn-ea"/>
                          <a:ea typeface="+mn-ea"/>
                        </a:rPr>
                        <a:t>主題</a:t>
                      </a:r>
                      <a:r>
                        <a:rPr lang="en-US" sz="1800" kern="100" dirty="0">
                          <a:effectLst/>
                          <a:latin typeface="+mn-ea"/>
                          <a:ea typeface="+mn-ea"/>
                        </a:rPr>
                        <a:t>+</a:t>
                      </a:r>
                      <a:r>
                        <a:rPr lang="zh-TW" sz="1800" kern="100" dirty="0">
                          <a:effectLst/>
                          <a:latin typeface="+mn-ea"/>
                          <a:ea typeface="+mn-ea"/>
                        </a:rPr>
                        <a:t>訪談題目</a:t>
                      </a:r>
                      <a:r>
                        <a:rPr lang="en-US" sz="1800" kern="100" dirty="0">
                          <a:effectLst/>
                          <a:latin typeface="+mn-ea"/>
                          <a:ea typeface="+mn-ea"/>
                        </a:rPr>
                        <a:t>+</a:t>
                      </a:r>
                      <a:r>
                        <a:rPr lang="zh-TW" sz="1800" kern="100" dirty="0">
                          <a:effectLst/>
                          <a:latin typeface="+mn-ea"/>
                          <a:ea typeface="+mn-ea"/>
                        </a:rPr>
                        <a:t>訪談結果與分析</a:t>
                      </a:r>
                      <a:r>
                        <a:rPr lang="en-US" sz="1800" kern="100" dirty="0">
                          <a:effectLst/>
                          <a:latin typeface="+mn-ea"/>
                          <a:ea typeface="+mn-ea"/>
                        </a:rPr>
                        <a:t>+</a:t>
                      </a:r>
                      <a:r>
                        <a:rPr lang="zh-TW" sz="1800" kern="100" dirty="0">
                          <a:effectLst/>
                          <a:latin typeface="+mn-ea"/>
                          <a:ea typeface="+mn-ea"/>
                        </a:rPr>
                        <a:t>原因探究</a:t>
                      </a:r>
                      <a:r>
                        <a:rPr lang="en-US" sz="1800" kern="100" dirty="0">
                          <a:effectLst/>
                          <a:latin typeface="+mn-ea"/>
                          <a:ea typeface="+mn-ea"/>
                        </a:rPr>
                        <a:t>+</a:t>
                      </a:r>
                      <a:r>
                        <a:rPr lang="zh-TW" sz="1800" kern="100" dirty="0">
                          <a:effectLst/>
                          <a:latin typeface="+mn-ea"/>
                          <a:ea typeface="+mn-ea"/>
                        </a:rPr>
                        <a:t>因應對策</a:t>
                      </a:r>
                      <a:r>
                        <a:rPr lang="en-US" sz="1800" kern="100" dirty="0">
                          <a:effectLst/>
                          <a:latin typeface="+mn-ea"/>
                          <a:ea typeface="+mn-ea"/>
                        </a:rPr>
                        <a:t>+</a:t>
                      </a:r>
                      <a:r>
                        <a:rPr lang="zh-TW" sz="1800" kern="100" dirty="0">
                          <a:effectLst/>
                          <a:latin typeface="+mn-ea"/>
                          <a:ea typeface="+mn-ea"/>
                        </a:rPr>
                        <a:t>常見因應的失敗原因，整理成</a:t>
                      </a:r>
                      <a:r>
                        <a:rPr lang="en-US" sz="1800" kern="100" dirty="0" err="1">
                          <a:effectLst/>
                          <a:latin typeface="+mn-ea"/>
                          <a:ea typeface="+mn-ea"/>
                        </a:rPr>
                        <a:t>ppt</a:t>
                      </a:r>
                      <a:r>
                        <a:rPr lang="zh-TW" sz="1800" kern="100" dirty="0">
                          <a:effectLst/>
                          <a:latin typeface="+mn-ea"/>
                          <a:ea typeface="+mn-ea"/>
                        </a:rPr>
                        <a:t>檔上傳至</a:t>
                      </a:r>
                      <a:r>
                        <a:rPr lang="en-US" sz="1800" kern="100" dirty="0" err="1">
                          <a:effectLst/>
                          <a:latin typeface="+mn-ea"/>
                          <a:ea typeface="+mn-ea"/>
                        </a:rPr>
                        <a:t>moodle</a:t>
                      </a:r>
                      <a:r>
                        <a:rPr lang="zh-TW" sz="1800" kern="100" dirty="0">
                          <a:effectLst/>
                          <a:latin typeface="+mn-ea"/>
                          <a:ea typeface="+mn-ea"/>
                        </a:rPr>
                        <a:t>，並期末口頭報告。上傳截止</a:t>
                      </a:r>
                      <a:r>
                        <a:rPr lang="en-US" sz="1800" kern="100" dirty="0">
                          <a:effectLst/>
                          <a:latin typeface="+mn-ea"/>
                          <a:ea typeface="+mn-ea"/>
                        </a:rPr>
                        <a:t>6/3</a:t>
                      </a:r>
                      <a:r>
                        <a:rPr lang="zh-TW" sz="1800" kern="100" dirty="0">
                          <a:effectLst/>
                          <a:latin typeface="+mn-ea"/>
                          <a:ea typeface="+mn-ea"/>
                        </a:rPr>
                        <a:t>，報告時間：</a:t>
                      </a:r>
                      <a:r>
                        <a:rPr lang="en-US" sz="1800" kern="100" dirty="0">
                          <a:effectLst/>
                          <a:latin typeface="+mn-ea"/>
                          <a:ea typeface="+mn-ea"/>
                        </a:rPr>
                        <a:t>10min/</a:t>
                      </a:r>
                      <a:r>
                        <a:rPr lang="zh-TW" sz="1800" kern="100" dirty="0">
                          <a:effectLst/>
                          <a:latin typeface="+mn-ea"/>
                          <a:ea typeface="+mn-ea"/>
                        </a:rPr>
                        <a:t>組，含成員介紹、調查報告、對全班</a:t>
                      </a:r>
                      <a:r>
                        <a:rPr lang="en-US" sz="1800" kern="100" dirty="0">
                          <a:effectLst/>
                          <a:latin typeface="+mn-ea"/>
                          <a:ea typeface="+mn-ea"/>
                        </a:rPr>
                        <a:t>1</a:t>
                      </a:r>
                      <a:r>
                        <a:rPr lang="zh-TW" sz="1800" kern="100" dirty="0">
                          <a:effectLst/>
                          <a:latin typeface="+mn-ea"/>
                          <a:ea typeface="+mn-ea"/>
                        </a:rPr>
                        <a:t>題提問、他組回應。</a:t>
                      </a:r>
                    </a:p>
                    <a:p>
                      <a:pPr>
                        <a:lnSpc>
                          <a:spcPts val="2000"/>
                        </a:lnSpc>
                        <a:spcAft>
                          <a:spcPts val="0"/>
                        </a:spcAft>
                      </a:pPr>
                      <a:r>
                        <a:rPr lang="en-US" sz="1800" kern="100" dirty="0">
                          <a:effectLst/>
                          <a:latin typeface="+mn-ea"/>
                          <a:ea typeface="+mn-ea"/>
                        </a:rPr>
                        <a:t>(</a:t>
                      </a:r>
                      <a:r>
                        <a:rPr lang="en-US" sz="1800" kern="100" dirty="0" smtClean="0">
                          <a:effectLst/>
                          <a:latin typeface="+mn-ea"/>
                          <a:ea typeface="+mn-ea"/>
                        </a:rPr>
                        <a:t>5)</a:t>
                      </a:r>
                      <a:r>
                        <a:rPr lang="zh-TW" sz="1800" kern="100" dirty="0" smtClean="0">
                          <a:effectLst/>
                          <a:latin typeface="+mn-ea"/>
                          <a:ea typeface="+mn-ea"/>
                        </a:rPr>
                        <a:t>分數</a:t>
                      </a:r>
                      <a:r>
                        <a:rPr lang="en-US" sz="1800" kern="100" dirty="0">
                          <a:effectLst/>
                          <a:latin typeface="+mn-ea"/>
                          <a:ea typeface="+mn-ea"/>
                        </a:rPr>
                        <a:t>:</a:t>
                      </a:r>
                      <a:r>
                        <a:rPr lang="zh-TW" sz="1800" kern="100" dirty="0">
                          <a:effectLst/>
                          <a:latin typeface="+mn-ea"/>
                          <a:ea typeface="+mn-ea"/>
                        </a:rPr>
                        <a:t>各組互評</a:t>
                      </a:r>
                      <a:r>
                        <a:rPr lang="en-US" sz="1800" kern="100" dirty="0">
                          <a:effectLst/>
                          <a:latin typeface="+mn-ea"/>
                          <a:ea typeface="+mn-ea"/>
                        </a:rPr>
                        <a:t>(5%)</a:t>
                      </a:r>
                      <a:r>
                        <a:rPr lang="zh-TW" sz="1800" kern="100" dirty="0">
                          <a:effectLst/>
                          <a:latin typeface="+mn-ea"/>
                          <a:ea typeface="+mn-ea"/>
                        </a:rPr>
                        <a:t>、組內互評</a:t>
                      </a:r>
                      <a:r>
                        <a:rPr lang="en-US" sz="1800" kern="100" dirty="0">
                          <a:effectLst/>
                          <a:latin typeface="+mn-ea"/>
                          <a:ea typeface="+mn-ea"/>
                        </a:rPr>
                        <a:t>(10%)</a:t>
                      </a:r>
                      <a:r>
                        <a:rPr lang="zh-TW" sz="1800" kern="100" dirty="0">
                          <a:effectLst/>
                          <a:latin typeface="+mn-ea"/>
                          <a:ea typeface="+mn-ea"/>
                        </a:rPr>
                        <a:t>、老師給分</a:t>
                      </a:r>
                      <a:r>
                        <a:rPr lang="en-US" sz="1800" kern="100" dirty="0">
                          <a:effectLst/>
                          <a:latin typeface="+mn-ea"/>
                          <a:ea typeface="+mn-ea"/>
                        </a:rPr>
                        <a:t>(10%)</a:t>
                      </a:r>
                      <a:endParaRPr lang="zh-TW" sz="1800" kern="100" dirty="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8835360"/>
                  </a:ext>
                </a:extLst>
              </a:tr>
              <a:tr h="467951">
                <a:tc gridSpan="2">
                  <a:txBody>
                    <a:bodyPr/>
                    <a:lstStyle/>
                    <a:p>
                      <a:pPr algn="ctr">
                        <a:lnSpc>
                          <a:spcPts val="1800"/>
                        </a:lnSpc>
                        <a:spcAft>
                          <a:spcPts val="0"/>
                        </a:spcAft>
                      </a:pPr>
                      <a:r>
                        <a:rPr lang="zh-TW" sz="1800" kern="100">
                          <a:effectLst/>
                          <a:latin typeface="+mn-ea"/>
                          <a:ea typeface="+mn-ea"/>
                        </a:rPr>
                        <a:t>加分題</a:t>
                      </a: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a:txBody>
                    <a:bodyPr/>
                    <a:lstStyle/>
                    <a:p>
                      <a:pPr>
                        <a:lnSpc>
                          <a:spcPts val="1800"/>
                        </a:lnSpc>
                        <a:spcAft>
                          <a:spcPts val="0"/>
                        </a:spcAft>
                      </a:pPr>
                      <a:r>
                        <a:rPr lang="en-US" sz="1800" kern="100" dirty="0">
                          <a:effectLst/>
                          <a:latin typeface="+mn-ea"/>
                          <a:ea typeface="+mn-ea"/>
                        </a:rPr>
                        <a:t>5/20 30</a:t>
                      </a:r>
                      <a:r>
                        <a:rPr lang="zh-TW" sz="1800" kern="100" dirty="0">
                          <a:effectLst/>
                          <a:latin typeface="+mn-ea"/>
                          <a:ea typeface="+mn-ea"/>
                        </a:rPr>
                        <a:t>天『新習慣』練習分享</a:t>
                      </a:r>
                    </a:p>
                    <a:p>
                      <a:pPr>
                        <a:lnSpc>
                          <a:spcPts val="1800"/>
                        </a:lnSpc>
                        <a:spcAft>
                          <a:spcPts val="0"/>
                        </a:spcAft>
                      </a:pPr>
                      <a:r>
                        <a:rPr lang="en-US" sz="1800" kern="100" dirty="0">
                          <a:effectLst/>
                          <a:latin typeface="+mn-ea"/>
                          <a:ea typeface="+mn-ea"/>
                        </a:rPr>
                        <a:t>(</a:t>
                      </a:r>
                      <a:r>
                        <a:rPr lang="zh-TW" sz="1800" kern="100" dirty="0">
                          <a:effectLst/>
                          <a:latin typeface="+mn-ea"/>
                          <a:ea typeface="+mn-ea"/>
                        </a:rPr>
                        <a:t>開放</a:t>
                      </a:r>
                      <a:r>
                        <a:rPr lang="en-US" sz="1800" kern="100" dirty="0">
                          <a:effectLst/>
                          <a:latin typeface="+mn-ea"/>
                          <a:ea typeface="+mn-ea"/>
                        </a:rPr>
                        <a:t>8</a:t>
                      </a:r>
                      <a:r>
                        <a:rPr lang="zh-TW" sz="1800" kern="100" dirty="0">
                          <a:effectLst/>
                          <a:latin typeface="+mn-ea"/>
                          <a:ea typeface="+mn-ea"/>
                        </a:rPr>
                        <a:t>位同學報名，分享者加</a:t>
                      </a:r>
                      <a:r>
                        <a:rPr lang="en-US" sz="1800" kern="100" dirty="0">
                          <a:effectLst/>
                          <a:latin typeface="+mn-ea"/>
                          <a:ea typeface="+mn-ea"/>
                        </a:rPr>
                        <a:t>3</a:t>
                      </a:r>
                      <a:r>
                        <a:rPr lang="zh-TW" sz="1800" kern="100" dirty="0">
                          <a:effectLst/>
                          <a:latin typeface="+mn-ea"/>
                          <a:ea typeface="+mn-ea"/>
                        </a:rPr>
                        <a:t>分</a:t>
                      </a:r>
                      <a:r>
                        <a:rPr lang="en-US" sz="1800" kern="100" dirty="0">
                          <a:effectLst/>
                          <a:latin typeface="+mn-ea"/>
                          <a:ea typeface="+mn-ea"/>
                        </a:rPr>
                        <a:t>)</a:t>
                      </a:r>
                      <a:endParaRPr lang="zh-TW" sz="1800" kern="100" dirty="0">
                        <a:effectLst/>
                        <a:latin typeface="+mn-ea"/>
                        <a:ea typeface="+mn-ea"/>
                      </a:endParaRPr>
                    </a:p>
                  </a:txBody>
                  <a:tcPr marL="51780" marR="51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9056088"/>
                  </a:ext>
                </a:extLst>
              </a:tr>
            </a:tbl>
          </a:graphicData>
        </a:graphic>
      </p:graphicFrame>
    </p:spTree>
    <p:extLst>
      <p:ext uri="{BB962C8B-B14F-4D97-AF65-F5344CB8AC3E}">
        <p14:creationId xmlns:p14="http://schemas.microsoft.com/office/powerpoint/2010/main" val="272453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t>
            </a:r>
            <a:r>
              <a:rPr lang="zh-TW" altLang="en-US" dirty="0"/>
              <a:t>小組</a:t>
            </a:r>
            <a:r>
              <a:rPr lang="en-US" altLang="zh-TW" dirty="0"/>
              <a:t>]</a:t>
            </a:r>
            <a:r>
              <a:rPr lang="zh-TW" altLang="en-US" dirty="0"/>
              <a:t>同學怎麼了</a:t>
            </a:r>
            <a:r>
              <a:rPr lang="en-US" altLang="zh-TW" dirty="0"/>
              <a:t>?</a:t>
            </a:r>
            <a:r>
              <a:rPr lang="zh-TW" altLang="en-US" dirty="0"/>
              <a:t>大學校園情緒探索報告</a:t>
            </a:r>
            <a:r>
              <a:rPr lang="en-US" altLang="zh-TW" dirty="0"/>
              <a:t>(</a:t>
            </a:r>
            <a:r>
              <a:rPr lang="en-US" altLang="zh-TW" dirty="0" smtClean="0"/>
              <a:t>23%)</a:t>
            </a:r>
            <a:endParaRPr lang="zh-TW" altLang="en-US" dirty="0"/>
          </a:p>
        </p:txBody>
      </p:sp>
      <p:sp>
        <p:nvSpPr>
          <p:cNvPr id="3" name="內容版面配置區 2"/>
          <p:cNvSpPr>
            <a:spLocks noGrp="1"/>
          </p:cNvSpPr>
          <p:nvPr>
            <p:ph idx="1"/>
          </p:nvPr>
        </p:nvSpPr>
        <p:spPr>
          <a:xfrm>
            <a:off x="609600" y="1417638"/>
            <a:ext cx="10972800" cy="5251722"/>
          </a:xfrm>
        </p:spPr>
        <p:txBody>
          <a:bodyPr>
            <a:normAutofit lnSpcReduction="10000"/>
          </a:bodyPr>
          <a:lstStyle/>
          <a:p>
            <a:r>
              <a:rPr lang="en-US" altLang="zh-TW" sz="3000" dirty="0">
                <a:latin typeface="微軟正黑體 Light" panose="020B0304030504040204" pitchFamily="34" charset="-120"/>
                <a:ea typeface="微軟正黑體 Light" panose="020B0304030504040204" pitchFamily="34" charset="-120"/>
              </a:rPr>
              <a:t>(1)</a:t>
            </a:r>
            <a:r>
              <a:rPr lang="zh-TW" altLang="en-US" sz="3000" dirty="0">
                <a:solidFill>
                  <a:srgbClr val="C00000"/>
                </a:solidFill>
                <a:latin typeface="微軟正黑體 Light" panose="020B0304030504040204" pitchFamily="34" charset="-120"/>
                <a:ea typeface="微軟正黑體 Light" panose="020B0304030504040204" pitchFamily="34" charset="-120"/>
              </a:rPr>
              <a:t>作業方向</a:t>
            </a:r>
            <a:r>
              <a:rPr lang="en-US" altLang="zh-TW" sz="3000" dirty="0">
                <a:solidFill>
                  <a:srgbClr val="C00000"/>
                </a:solidFill>
                <a:latin typeface="微軟正黑體 Light" panose="020B0304030504040204" pitchFamily="34" charset="-120"/>
                <a:ea typeface="微軟正黑體 Light" panose="020B0304030504040204" pitchFamily="34" charset="-120"/>
              </a:rPr>
              <a:t>: a.</a:t>
            </a:r>
            <a:r>
              <a:rPr lang="zh-TW" altLang="en-US" sz="3000" dirty="0">
                <a:solidFill>
                  <a:srgbClr val="C00000"/>
                </a:solidFill>
                <a:latin typeface="微軟正黑體 Light" panose="020B0304030504040204" pitchFamily="34" charset="-120"/>
                <a:ea typeface="微軟正黑體 Light" panose="020B0304030504040204" pitchFamily="34" charset="-120"/>
              </a:rPr>
              <a:t>針對大學生常見情緒困擾的相關議題，</a:t>
            </a:r>
            <a:r>
              <a:rPr lang="en-US" altLang="zh-TW" sz="3000" dirty="0">
                <a:solidFill>
                  <a:srgbClr val="C00000"/>
                </a:solidFill>
                <a:latin typeface="微軟正黑體 Light" panose="020B0304030504040204" pitchFamily="34" charset="-120"/>
                <a:ea typeface="微軟正黑體 Light" panose="020B0304030504040204" pitchFamily="34" charset="-120"/>
              </a:rPr>
              <a:t>b.</a:t>
            </a:r>
            <a:r>
              <a:rPr lang="zh-TW" altLang="en-US" sz="3000" dirty="0">
                <a:solidFill>
                  <a:srgbClr val="C00000"/>
                </a:solidFill>
                <a:latin typeface="微軟正黑體 Light" panose="020B0304030504040204" pitchFamily="34" charset="-120"/>
                <a:ea typeface="微軟正黑體 Light" panose="020B0304030504040204" pitchFamily="34" charset="-120"/>
              </a:rPr>
              <a:t>做</a:t>
            </a:r>
            <a:r>
              <a:rPr lang="en-US" altLang="zh-TW" sz="3000" dirty="0">
                <a:solidFill>
                  <a:srgbClr val="C00000"/>
                </a:solidFill>
                <a:latin typeface="微軟正黑體 Light" panose="020B0304030504040204" pitchFamily="34" charset="-120"/>
                <a:ea typeface="微軟正黑體 Light" panose="020B0304030504040204" pitchFamily="34" charset="-120"/>
              </a:rPr>
              <a:t>5</a:t>
            </a:r>
            <a:r>
              <a:rPr lang="zh-TW" altLang="en-US" sz="3000" dirty="0">
                <a:solidFill>
                  <a:srgbClr val="C00000"/>
                </a:solidFill>
                <a:latin typeface="微軟正黑體 Light" panose="020B0304030504040204" pitchFamily="34" charset="-120"/>
                <a:ea typeface="微軟正黑體 Light" panose="020B0304030504040204" pitchFamily="34" charset="-120"/>
              </a:rPr>
              <a:t>個學生</a:t>
            </a:r>
            <a:r>
              <a:rPr lang="zh-TW" altLang="en-US" sz="3000" dirty="0" smtClean="0">
                <a:solidFill>
                  <a:srgbClr val="C00000"/>
                </a:solidFill>
                <a:latin typeface="微軟正黑體 Light" panose="020B0304030504040204" pitchFamily="34" charset="-120"/>
                <a:ea typeface="微軟正黑體 Light" panose="020B0304030504040204" pitchFamily="34" charset="-120"/>
              </a:rPr>
              <a:t>訪談</a:t>
            </a:r>
            <a:r>
              <a:rPr lang="en-US" altLang="zh-TW" sz="3000" dirty="0" smtClean="0">
                <a:solidFill>
                  <a:srgbClr val="C00000"/>
                </a:solidFill>
                <a:latin typeface="微軟正黑體 Light" panose="020B0304030504040204" pitchFamily="34" charset="-120"/>
                <a:ea typeface="微軟正黑體 Light" panose="020B0304030504040204" pitchFamily="34" charset="-120"/>
              </a:rPr>
              <a:t>(</a:t>
            </a:r>
            <a:r>
              <a:rPr lang="zh-TW" altLang="en-US" sz="3000" dirty="0" smtClean="0">
                <a:solidFill>
                  <a:srgbClr val="C00000"/>
                </a:solidFill>
                <a:latin typeface="微軟正黑體 Light" panose="020B0304030504040204" pitchFamily="34" charset="-120"/>
                <a:ea typeface="微軟正黑體 Light" panose="020B0304030504040204" pitchFamily="34" charset="-120"/>
              </a:rPr>
              <a:t>盡量面對面，讓自己更多聆聽與好奇</a:t>
            </a:r>
            <a:r>
              <a:rPr lang="en-US" altLang="zh-TW" sz="3000" dirty="0" smtClean="0">
                <a:solidFill>
                  <a:srgbClr val="C00000"/>
                </a:solidFill>
                <a:latin typeface="微軟正黑體 Light" panose="020B0304030504040204" pitchFamily="34" charset="-120"/>
                <a:ea typeface="微軟正黑體 Light" panose="020B0304030504040204" pitchFamily="34" charset="-120"/>
              </a:rPr>
              <a:t>)</a:t>
            </a:r>
            <a:r>
              <a:rPr lang="zh-TW" altLang="en-US" sz="3000" dirty="0" smtClean="0">
                <a:solidFill>
                  <a:srgbClr val="C00000"/>
                </a:solidFill>
                <a:latin typeface="微軟正黑體 Light" panose="020B0304030504040204" pitchFamily="34" charset="-120"/>
                <a:ea typeface="微軟正黑體 Light" panose="020B0304030504040204" pitchFamily="34" charset="-120"/>
              </a:rPr>
              <a:t>，</a:t>
            </a:r>
            <a:r>
              <a:rPr lang="zh-TW" altLang="en-US" sz="3000" dirty="0">
                <a:solidFill>
                  <a:srgbClr val="C00000"/>
                </a:solidFill>
                <a:latin typeface="微軟正黑體 Light" panose="020B0304030504040204" pitchFamily="34" charset="-120"/>
                <a:ea typeface="微軟正黑體 Light" panose="020B0304030504040204" pitchFamily="34" charset="-120"/>
              </a:rPr>
              <a:t>對困擾原因的分析，並提出因應對策。</a:t>
            </a:r>
          </a:p>
          <a:p>
            <a:r>
              <a:rPr lang="en-US" altLang="zh-TW" sz="3000" dirty="0">
                <a:latin typeface="微軟正黑體 Light" panose="020B0304030504040204" pitchFamily="34" charset="-120"/>
                <a:ea typeface="微軟正黑體 Light" panose="020B0304030504040204" pitchFamily="34" charset="-120"/>
              </a:rPr>
              <a:t>(2)6</a:t>
            </a:r>
            <a:r>
              <a:rPr lang="zh-TW" altLang="en-US" sz="3000" dirty="0">
                <a:latin typeface="微軟正黑體 Light" panose="020B0304030504040204" pitchFamily="34" charset="-120"/>
                <a:ea typeface="微軟正黑體 Light" panose="020B0304030504040204" pitchFamily="34" charset="-120"/>
              </a:rPr>
              <a:t>人</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組 </a:t>
            </a:r>
          </a:p>
          <a:p>
            <a:r>
              <a:rPr lang="en-US" altLang="zh-TW" sz="3000" dirty="0" smtClean="0">
                <a:latin typeface="微軟正黑體 Light" panose="020B0304030504040204" pitchFamily="34" charset="-120"/>
                <a:ea typeface="微軟正黑體 Light" panose="020B0304030504040204" pitchFamily="34" charset="-120"/>
              </a:rPr>
              <a:t>(3)</a:t>
            </a:r>
            <a:r>
              <a:rPr lang="zh-TW" altLang="en-US" sz="3000" dirty="0">
                <a:latin typeface="微軟正黑體 Light" panose="020B0304030504040204" pitchFamily="34" charset="-120"/>
                <a:ea typeface="微軟正黑體 Light" panose="020B0304030504040204" pitchFamily="34" charset="-120"/>
              </a:rPr>
              <a:t>請將發想</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主題</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訪談題目</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訪談結果與分析</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原因探究</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因應對策</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常見因應的失敗原因，整理成</a:t>
            </a:r>
            <a:r>
              <a:rPr lang="en-US" altLang="zh-TW" sz="3000" dirty="0" err="1">
                <a:latin typeface="微軟正黑體 Light" panose="020B0304030504040204" pitchFamily="34" charset="-120"/>
                <a:ea typeface="微軟正黑體 Light" panose="020B0304030504040204" pitchFamily="34" charset="-120"/>
              </a:rPr>
              <a:t>ppt</a:t>
            </a:r>
            <a:r>
              <a:rPr lang="zh-TW" altLang="en-US" sz="3000" dirty="0">
                <a:latin typeface="微軟正黑體 Light" panose="020B0304030504040204" pitchFamily="34" charset="-120"/>
                <a:ea typeface="微軟正黑體 Light" panose="020B0304030504040204" pitchFamily="34" charset="-120"/>
              </a:rPr>
              <a:t>檔上傳至</a:t>
            </a:r>
            <a:r>
              <a:rPr lang="en-US" altLang="zh-TW" sz="3000" dirty="0" err="1">
                <a:latin typeface="微軟正黑體 Light" panose="020B0304030504040204" pitchFamily="34" charset="-120"/>
                <a:ea typeface="微軟正黑體 Light" panose="020B0304030504040204" pitchFamily="34" charset="-120"/>
              </a:rPr>
              <a:t>moodle</a:t>
            </a:r>
            <a:r>
              <a:rPr lang="zh-TW" altLang="en-US" sz="3000" dirty="0">
                <a:latin typeface="微軟正黑體 Light" panose="020B0304030504040204" pitchFamily="34" charset="-120"/>
                <a:ea typeface="微軟正黑體 Light" panose="020B0304030504040204" pitchFamily="34" charset="-120"/>
              </a:rPr>
              <a:t>，並期末口頭報告。上傳</a:t>
            </a:r>
            <a:r>
              <a:rPr lang="zh-TW" altLang="en-US" sz="3000" dirty="0" smtClean="0">
                <a:latin typeface="微軟正黑體 Light" panose="020B0304030504040204" pitchFamily="34" charset="-120"/>
                <a:ea typeface="微軟正黑體 Light" panose="020B0304030504040204" pitchFamily="34" charset="-120"/>
              </a:rPr>
              <a:t>截止</a:t>
            </a:r>
            <a:r>
              <a:rPr lang="en-US" altLang="zh-TW" sz="3000" dirty="0" smtClean="0">
                <a:latin typeface="微軟正黑體 Light" panose="020B0304030504040204" pitchFamily="34" charset="-120"/>
                <a:ea typeface="微軟正黑體 Light" panose="020B0304030504040204" pitchFamily="34" charset="-120"/>
              </a:rPr>
              <a:t>6/3</a:t>
            </a:r>
            <a:r>
              <a:rPr lang="zh-TW" altLang="en-US" sz="3000" dirty="0" smtClean="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報告時間：</a:t>
            </a:r>
            <a:r>
              <a:rPr lang="en-US" altLang="zh-TW" sz="3000" dirty="0">
                <a:latin typeface="微軟正黑體 Light" panose="020B0304030504040204" pitchFamily="34" charset="-120"/>
                <a:ea typeface="微軟正黑體 Light" panose="020B0304030504040204" pitchFamily="34" charset="-120"/>
              </a:rPr>
              <a:t>10min/</a:t>
            </a:r>
            <a:r>
              <a:rPr lang="zh-TW" altLang="en-US" sz="3000" dirty="0">
                <a:latin typeface="微軟正黑體 Light" panose="020B0304030504040204" pitchFamily="34" charset="-120"/>
                <a:ea typeface="微軟正黑體 Light" panose="020B0304030504040204" pitchFamily="34" charset="-120"/>
              </a:rPr>
              <a:t>組，含成員介紹、調查報告、對全班</a:t>
            </a:r>
            <a:r>
              <a:rPr lang="en-US" altLang="zh-TW" sz="3000" dirty="0">
                <a:latin typeface="微軟正黑體 Light" panose="020B0304030504040204" pitchFamily="34" charset="-120"/>
                <a:ea typeface="微軟正黑體 Light" panose="020B0304030504040204" pitchFamily="34" charset="-120"/>
              </a:rPr>
              <a:t>1</a:t>
            </a:r>
            <a:r>
              <a:rPr lang="zh-TW" altLang="en-US" sz="3000" dirty="0">
                <a:latin typeface="微軟正黑體 Light" panose="020B0304030504040204" pitchFamily="34" charset="-120"/>
                <a:ea typeface="微軟正黑體 Light" panose="020B0304030504040204" pitchFamily="34" charset="-120"/>
              </a:rPr>
              <a:t>題提問、他組回應。</a:t>
            </a:r>
          </a:p>
          <a:p>
            <a:r>
              <a:rPr lang="en-US" altLang="zh-TW" sz="3000" dirty="0" smtClean="0">
                <a:latin typeface="微軟正黑體 Light" panose="020B0304030504040204" pitchFamily="34" charset="-120"/>
                <a:ea typeface="微軟正黑體 Light" panose="020B0304030504040204" pitchFamily="34" charset="-120"/>
              </a:rPr>
              <a:t>(4)</a:t>
            </a:r>
            <a:r>
              <a:rPr lang="en-US" altLang="zh-TW" sz="3000" dirty="0">
                <a:latin typeface="微軟正黑體 Light" panose="020B0304030504040204" pitchFamily="34" charset="-120"/>
                <a:ea typeface="微軟正黑體 Light" panose="020B0304030504040204" pitchFamily="34" charset="-120"/>
              </a:rPr>
              <a:t>	</a:t>
            </a:r>
            <a:r>
              <a:rPr lang="zh-TW" altLang="en-US" sz="3000" dirty="0">
                <a:latin typeface="微軟正黑體 Light" panose="020B0304030504040204" pitchFamily="34" charset="-120"/>
                <a:ea typeface="微軟正黑體 Light" panose="020B0304030504040204" pitchFamily="34" charset="-120"/>
              </a:rPr>
              <a:t>分數</a:t>
            </a:r>
            <a:r>
              <a:rPr lang="en-US" altLang="zh-TW" sz="3000" dirty="0">
                <a:latin typeface="微軟正黑體 Light" panose="020B0304030504040204" pitchFamily="34" charset="-120"/>
                <a:ea typeface="微軟正黑體 Light" panose="020B0304030504040204" pitchFamily="34" charset="-120"/>
              </a:rPr>
              <a:t>:</a:t>
            </a:r>
            <a:r>
              <a:rPr lang="zh-TW" altLang="en-US" sz="3000" dirty="0">
                <a:latin typeface="微軟正黑體 Light" panose="020B0304030504040204" pitchFamily="34" charset="-120"/>
                <a:ea typeface="微軟正黑體 Light" panose="020B0304030504040204" pitchFamily="34" charset="-120"/>
              </a:rPr>
              <a:t>各組互評</a:t>
            </a:r>
            <a:r>
              <a:rPr lang="en-US" altLang="zh-TW" sz="3000" dirty="0">
                <a:latin typeface="微軟正黑體 Light" panose="020B0304030504040204" pitchFamily="34" charset="-120"/>
                <a:ea typeface="微軟正黑體 Light" panose="020B0304030504040204" pitchFamily="34" charset="-120"/>
              </a:rPr>
              <a:t>(5%)</a:t>
            </a:r>
            <a:r>
              <a:rPr lang="zh-TW" altLang="en-US" sz="3000" dirty="0">
                <a:latin typeface="微軟正黑體 Light" panose="020B0304030504040204" pitchFamily="34" charset="-120"/>
                <a:ea typeface="微軟正黑體 Light" panose="020B0304030504040204" pitchFamily="34" charset="-120"/>
              </a:rPr>
              <a:t>、組內互評</a:t>
            </a:r>
            <a:r>
              <a:rPr lang="en-US" altLang="zh-TW" sz="3000" dirty="0">
                <a:latin typeface="微軟正黑體 Light" panose="020B0304030504040204" pitchFamily="34" charset="-120"/>
                <a:ea typeface="微軟正黑體 Light" panose="020B0304030504040204" pitchFamily="34" charset="-120"/>
              </a:rPr>
              <a:t>(10%)</a:t>
            </a:r>
            <a:r>
              <a:rPr lang="zh-TW" altLang="en-US" sz="3000" dirty="0">
                <a:latin typeface="微軟正黑體 Light" panose="020B0304030504040204" pitchFamily="34" charset="-120"/>
                <a:ea typeface="微軟正黑體 Light" panose="020B0304030504040204" pitchFamily="34" charset="-120"/>
              </a:rPr>
              <a:t>、老師給分</a:t>
            </a:r>
            <a:r>
              <a:rPr lang="en-US" altLang="zh-TW" sz="3000" dirty="0">
                <a:latin typeface="微軟正黑體 Light" panose="020B0304030504040204" pitchFamily="34" charset="-120"/>
                <a:ea typeface="微軟正黑體 Light" panose="020B0304030504040204" pitchFamily="34" charset="-120"/>
              </a:rPr>
              <a:t>(10%)</a:t>
            </a:r>
          </a:p>
          <a:p>
            <a:r>
              <a:rPr lang="zh-TW" altLang="en-US" sz="3000" dirty="0">
                <a:solidFill>
                  <a:srgbClr val="FF0000"/>
                </a:solidFill>
                <a:latin typeface="微軟正黑體 Light" panose="020B0304030504040204" pitchFamily="34" charset="-120"/>
                <a:ea typeface="微軟正黑體 Light" panose="020B0304030504040204" pitchFamily="34" charset="-120"/>
              </a:rPr>
              <a:t>口頭報告進行：</a:t>
            </a:r>
            <a:r>
              <a:rPr lang="en-US" altLang="zh-TW" sz="3000" dirty="0">
                <a:solidFill>
                  <a:srgbClr val="FF0000"/>
                </a:solidFill>
                <a:latin typeface="微軟正黑體 Light" panose="020B0304030504040204" pitchFamily="34" charset="-120"/>
                <a:ea typeface="微軟正黑體 Light" panose="020B0304030504040204" pitchFamily="34" charset="-120"/>
              </a:rPr>
              <a:t>10min/</a:t>
            </a:r>
            <a:r>
              <a:rPr lang="zh-TW" altLang="en-US" sz="3000" dirty="0">
                <a:solidFill>
                  <a:srgbClr val="FF0000"/>
                </a:solidFill>
                <a:latin typeface="微軟正黑體 Light" panose="020B0304030504040204" pitchFamily="34" charset="-120"/>
                <a:ea typeface="微軟正黑體 Light" panose="020B0304030504040204" pitchFamily="34" charset="-120"/>
              </a:rPr>
              <a:t>組，含成員介紹、訪談分析報告、對全班</a:t>
            </a:r>
            <a:r>
              <a:rPr lang="en-US" altLang="zh-TW" sz="3000" dirty="0">
                <a:solidFill>
                  <a:srgbClr val="FF0000"/>
                </a:solidFill>
                <a:latin typeface="微軟正黑體 Light" panose="020B0304030504040204" pitchFamily="34" charset="-120"/>
                <a:ea typeface="微軟正黑體 Light" panose="020B0304030504040204" pitchFamily="34" charset="-120"/>
              </a:rPr>
              <a:t>1</a:t>
            </a:r>
            <a:r>
              <a:rPr lang="zh-TW" altLang="en-US" sz="3000" dirty="0">
                <a:solidFill>
                  <a:srgbClr val="FF0000"/>
                </a:solidFill>
                <a:latin typeface="微軟正黑體 Light" panose="020B0304030504040204" pitchFamily="34" charset="-120"/>
                <a:ea typeface="微軟正黑體 Light" panose="020B0304030504040204" pitchFamily="34" charset="-120"/>
              </a:rPr>
              <a:t>題提問、下一組要對上一組回應及提問。</a:t>
            </a:r>
            <a:endParaRPr lang="en-US" altLang="zh-TW" sz="3000" dirty="0">
              <a:solidFill>
                <a:srgbClr val="FF0000"/>
              </a:solidFill>
              <a:latin typeface="微軟正黑體 Light" panose="020B0304030504040204" pitchFamily="34" charset="-120"/>
              <a:ea typeface="微軟正黑體 Light" panose="020B0304030504040204" pitchFamily="34" charset="-120"/>
            </a:endParaRPr>
          </a:p>
          <a:p>
            <a:endParaRPr lang="zh-TW" altLang="en-US"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49075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報告架構說明</a:t>
            </a:r>
          </a:p>
        </p:txBody>
      </p:sp>
      <p:sp>
        <p:nvSpPr>
          <p:cNvPr id="5" name="文字版面配置區 4"/>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架構說明</a:t>
            </a:r>
          </a:p>
        </p:txBody>
      </p:sp>
      <p:sp>
        <p:nvSpPr>
          <p:cNvPr id="3" name="內容版面配置區 2"/>
          <p:cNvSpPr>
            <a:spLocks noGrp="1"/>
          </p:cNvSpPr>
          <p:nvPr>
            <p:ph sz="half" idx="2"/>
          </p:nvPr>
        </p:nvSpPr>
        <p:spPr/>
        <p:txBody>
          <a:bodyPr>
            <a:normAutofit/>
          </a:bodyPr>
          <a:lstStyle/>
          <a:p>
            <a:r>
              <a:rPr lang="zh-TW" altLang="en-US" dirty="0">
                <a:latin typeface="微軟正黑體 Light" panose="020B0304030504040204" pitchFamily="34" charset="-120"/>
                <a:ea typeface="微軟正黑體 Light" panose="020B0304030504040204" pitchFamily="34" charset="-120"/>
              </a:rPr>
              <a:t>發想及主題背景說明</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此主題的需要性</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訪談題目列出</a:t>
            </a:r>
            <a:endParaRPr lang="en-US" altLang="zh-TW" dirty="0">
              <a:latin typeface="微軟正黑體 Light" panose="020B0304030504040204" pitchFamily="34" charset="-120"/>
              <a:ea typeface="微軟正黑體 Light" panose="020B0304030504040204" pitchFamily="34" charset="-120"/>
            </a:endParaRPr>
          </a:p>
          <a:p>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訪談結果分析</a:t>
            </a:r>
            <a:r>
              <a:rPr lang="en-US" altLang="zh-TW" dirty="0">
                <a:latin typeface="微軟正黑體 Light" panose="020B0304030504040204" pitchFamily="34" charset="-120"/>
                <a:ea typeface="微軟正黑體 Light" panose="020B0304030504040204" pitchFamily="34" charset="-120"/>
              </a:rPr>
              <a:t>]</a:t>
            </a:r>
          </a:p>
          <a:p>
            <a:r>
              <a:rPr lang="zh-TW" altLang="en-US" dirty="0">
                <a:latin typeface="微軟正黑體 Light" panose="020B0304030504040204" pitchFamily="34" charset="-120"/>
                <a:ea typeface="微軟正黑體 Light" panose="020B0304030504040204" pitchFamily="34" charset="-120"/>
              </a:rPr>
              <a:t>原因探究</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建議因應對策</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常見因應的失敗原因</a:t>
            </a:r>
            <a:endParaRPr lang="en-US" altLang="zh-TW" dirty="0">
              <a:latin typeface="微軟正黑體 Light" panose="020B0304030504040204" pitchFamily="34" charset="-120"/>
              <a:ea typeface="微軟正黑體 Light" panose="020B0304030504040204" pitchFamily="34" charset="-120"/>
            </a:endParaRPr>
          </a:p>
          <a:p>
            <a:endParaRPr lang="en-US" altLang="zh-TW" dirty="0"/>
          </a:p>
        </p:txBody>
      </p:sp>
      <p:sp>
        <p:nvSpPr>
          <p:cNvPr id="6" name="文字版面配置區 5"/>
          <p:cNvSpPr>
            <a:spLocks noGrp="1"/>
          </p:cNvSpPr>
          <p:nvPr>
            <p:ph type="body" sz="quarter" idx="3"/>
          </p:nvPr>
        </p:nvSpPr>
        <p:spPr/>
        <p:txBody>
          <a:bodyPr>
            <a:normAutofit fontScale="92500" lnSpcReduction="20000"/>
          </a:bodyPr>
          <a:lstStyle/>
          <a:p>
            <a:r>
              <a:rPr lang="zh-TW" altLang="en-US" u="sng" dirty="0">
                <a:latin typeface="微軟正黑體 Light" panose="020B0304030504040204" pitchFamily="34" charset="-120"/>
                <a:ea typeface="微軟正黑體 Light" panose="020B0304030504040204" pitchFamily="34" charset="-120"/>
              </a:rPr>
              <a:t>訪談結果分析部分</a:t>
            </a:r>
            <a:r>
              <a:rPr lang="zh-TW" altLang="en-US" dirty="0">
                <a:latin typeface="微軟正黑體 Light" panose="020B0304030504040204" pitchFamily="34" charset="-120"/>
                <a:ea typeface="微軟正黑體 Light" panose="020B0304030504040204" pitchFamily="34" charset="-120"/>
              </a:rPr>
              <a:t>的架構</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基本資料表，分析結果與討論</a:t>
            </a:r>
          </a:p>
        </p:txBody>
      </p:sp>
      <p:graphicFrame>
        <p:nvGraphicFramePr>
          <p:cNvPr id="8" name="內容版面配置區 7"/>
          <p:cNvGraphicFramePr>
            <a:graphicFrameLocks noGrp="1"/>
          </p:cNvGraphicFramePr>
          <p:nvPr>
            <p:ph sz="quarter" idx="4"/>
            <p:extLst>
              <p:ext uri="{D42A27DB-BD31-4B8C-83A1-F6EECF244321}">
                <p14:modId xmlns:p14="http://schemas.microsoft.com/office/powerpoint/2010/main" val="4179370451"/>
              </p:ext>
            </p:extLst>
          </p:nvPr>
        </p:nvGraphicFramePr>
        <p:xfrm>
          <a:off x="6456040" y="2348879"/>
          <a:ext cx="5126361" cy="1920240"/>
        </p:xfrm>
        <a:graphic>
          <a:graphicData uri="http://schemas.openxmlformats.org/drawingml/2006/table">
            <a:tbl>
              <a:tblPr firstRow="1" firstCol="1" bandRow="1">
                <a:tableStyleId>{5C22544A-7EE6-4342-B048-85BDC9FD1C3A}</a:tableStyleId>
              </a:tblPr>
              <a:tblGrid>
                <a:gridCol w="596708">
                  <a:extLst>
                    <a:ext uri="{9D8B030D-6E8A-4147-A177-3AD203B41FA5}">
                      <a16:colId xmlns:a16="http://schemas.microsoft.com/office/drawing/2014/main" val="250737910"/>
                    </a:ext>
                  </a:extLst>
                </a:gridCol>
                <a:gridCol w="1491771">
                  <a:extLst>
                    <a:ext uri="{9D8B030D-6E8A-4147-A177-3AD203B41FA5}">
                      <a16:colId xmlns:a16="http://schemas.microsoft.com/office/drawing/2014/main" val="3869915034"/>
                    </a:ext>
                  </a:extLst>
                </a:gridCol>
                <a:gridCol w="759726">
                  <a:extLst>
                    <a:ext uri="{9D8B030D-6E8A-4147-A177-3AD203B41FA5}">
                      <a16:colId xmlns:a16="http://schemas.microsoft.com/office/drawing/2014/main" val="1664646407"/>
                    </a:ext>
                  </a:extLst>
                </a:gridCol>
                <a:gridCol w="1139078">
                  <a:extLst>
                    <a:ext uri="{9D8B030D-6E8A-4147-A177-3AD203B41FA5}">
                      <a16:colId xmlns:a16="http://schemas.microsoft.com/office/drawing/2014/main" val="3374952302"/>
                    </a:ext>
                  </a:extLst>
                </a:gridCol>
                <a:gridCol w="1139078">
                  <a:extLst>
                    <a:ext uri="{9D8B030D-6E8A-4147-A177-3AD203B41FA5}">
                      <a16:colId xmlns:a16="http://schemas.microsoft.com/office/drawing/2014/main" val="1491218839"/>
                    </a:ext>
                  </a:extLst>
                </a:gridCol>
              </a:tblGrid>
              <a:tr h="270925">
                <a:tc>
                  <a:txBody>
                    <a:bodyPr/>
                    <a:lstStyle/>
                    <a:p>
                      <a:pPr algn="ctr">
                        <a:spcAft>
                          <a:spcPts val="0"/>
                        </a:spcAft>
                      </a:pPr>
                      <a:r>
                        <a:rPr lang="zh-TW" sz="1800" kern="100" dirty="0">
                          <a:effectLst/>
                        </a:rPr>
                        <a:t>編號</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學系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sz="1800" kern="100" dirty="0">
                          <a:effectLst/>
                        </a:rPr>
                        <a:t>性別</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sz="1800" kern="100" dirty="0">
                          <a:effectLst/>
                        </a:rPr>
                        <a:t>受訪者年</a:t>
                      </a:r>
                      <a:r>
                        <a:rPr lang="zh-TW" altLang="en-US" sz="1800" kern="100" dirty="0">
                          <a:effectLst/>
                        </a:rPr>
                        <a:t>級</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rPr>
                        <a:t>備註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3537820146"/>
                  </a:ext>
                </a:extLst>
              </a:tr>
              <a:tr h="270925">
                <a:tc>
                  <a:txBody>
                    <a:bodyPr/>
                    <a:lstStyle/>
                    <a:p>
                      <a:pPr algn="ctr">
                        <a:spcAft>
                          <a:spcPts val="0"/>
                        </a:spcAft>
                      </a:pPr>
                      <a:r>
                        <a:rPr lang="en-US" sz="1800" kern="100">
                          <a:effectLst/>
                        </a:rPr>
                        <a:t>A</a:t>
                      </a:r>
                      <a:endParaRPr lang="zh-TW" sz="1800" kern="10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中文系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sz="1800" kern="100" dirty="0">
                          <a:effectLst/>
                        </a:rPr>
                        <a:t>男</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二</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2075348884"/>
                  </a:ext>
                </a:extLst>
              </a:tr>
              <a:tr h="270925">
                <a:tc>
                  <a:txBody>
                    <a:bodyPr/>
                    <a:lstStyle/>
                    <a:p>
                      <a:pPr algn="ctr">
                        <a:spcAft>
                          <a:spcPts val="0"/>
                        </a:spcAft>
                      </a:pPr>
                      <a:r>
                        <a:rPr lang="en-US" sz="1800" kern="100">
                          <a:effectLst/>
                        </a:rPr>
                        <a:t>B</a:t>
                      </a:r>
                      <a:endParaRPr lang="zh-TW" sz="1800" kern="10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心理系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rPr>
                        <a:t>女</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四</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2498107046"/>
                  </a:ext>
                </a:extLst>
              </a:tr>
              <a:tr h="270925">
                <a:tc>
                  <a:txBody>
                    <a:bodyPr/>
                    <a:lstStyle/>
                    <a:p>
                      <a:pPr algn="ctr">
                        <a:spcAft>
                          <a:spcPts val="0"/>
                        </a:spcAft>
                      </a:pPr>
                      <a:r>
                        <a:rPr lang="en-US" sz="1800" kern="100">
                          <a:effectLst/>
                        </a:rPr>
                        <a:t>C</a:t>
                      </a:r>
                      <a:endParaRPr lang="zh-TW" sz="1800" kern="10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企管系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rPr>
                        <a:t>女</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三</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800729972"/>
                  </a:ext>
                </a:extLst>
              </a:tr>
              <a:tr h="270925">
                <a:tc>
                  <a:txBody>
                    <a:bodyPr/>
                    <a:lstStyle/>
                    <a:p>
                      <a:pPr algn="ctr">
                        <a:spcAft>
                          <a:spcPts val="0"/>
                        </a:spcAft>
                      </a:pPr>
                      <a:r>
                        <a:rPr lang="en-US" sz="1800" kern="100">
                          <a:effectLst/>
                        </a:rPr>
                        <a:t>D</a:t>
                      </a:r>
                      <a:endParaRPr lang="zh-TW" sz="1800" kern="10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電機系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sz="1800" kern="100" dirty="0">
                          <a:effectLst/>
                        </a:rPr>
                        <a:t>男</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五</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2325737747"/>
                  </a:ext>
                </a:extLst>
              </a:tr>
              <a:tr h="270925">
                <a:tc>
                  <a:txBody>
                    <a:bodyPr/>
                    <a:lstStyle/>
                    <a:p>
                      <a:pPr algn="ctr">
                        <a:spcAft>
                          <a:spcPts val="0"/>
                        </a:spcAft>
                      </a:pPr>
                      <a:r>
                        <a:rPr lang="en-US" sz="1800" kern="100" dirty="0">
                          <a:effectLst/>
                        </a:rPr>
                        <a:t>E</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數學系</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rPr>
                        <a:t>女</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r>
                        <a:rPr lang="zh-TW" altLang="en-US" sz="1800" kern="100" dirty="0">
                          <a:effectLst/>
                          <a:latin typeface="Times New Roman" panose="02020603050405020304" pitchFamily="18" charset="0"/>
                          <a:ea typeface="新細明體" panose="02020500000000000000" pitchFamily="18" charset="-120"/>
                        </a:rPr>
                        <a:t>一</a:t>
                      </a: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tc>
                  <a:txBody>
                    <a:bodyPr/>
                    <a:lstStyle/>
                    <a:p>
                      <a:pPr algn="ctr">
                        <a:spcAft>
                          <a:spcPts val="0"/>
                        </a:spcAft>
                      </a:pPr>
                      <a:endParaRPr lang="zh-TW" sz="1800" kern="100" dirty="0">
                        <a:effectLst/>
                        <a:latin typeface="Times New Roman" panose="02020603050405020304" pitchFamily="18" charset="0"/>
                        <a:ea typeface="新細明體" panose="02020500000000000000" pitchFamily="18" charset="-120"/>
                      </a:endParaRPr>
                    </a:p>
                  </a:txBody>
                  <a:tcPr marL="33685" marR="33685" marT="0" marB="0"/>
                </a:tc>
                <a:extLst>
                  <a:ext uri="{0D108BD9-81ED-4DB2-BD59-A6C34878D82A}">
                    <a16:rowId xmlns:a16="http://schemas.microsoft.com/office/drawing/2014/main" val="3109995012"/>
                  </a:ext>
                </a:extLst>
              </a:tr>
            </a:tbl>
          </a:graphicData>
        </a:graphic>
      </p:graphicFrame>
      <p:sp>
        <p:nvSpPr>
          <p:cNvPr id="9" name="矩形 8"/>
          <p:cNvSpPr/>
          <p:nvPr/>
        </p:nvSpPr>
        <p:spPr>
          <a:xfrm>
            <a:off x="6456040" y="4509120"/>
            <a:ext cx="5126360"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1400" b="1" dirty="0"/>
          </a:p>
          <a:p>
            <a:r>
              <a:rPr lang="en-US" altLang="zh-TW" sz="1400" b="1" dirty="0">
                <a:solidFill>
                  <a:srgbClr val="FF0000"/>
                </a:solidFill>
              </a:rPr>
              <a:t>[</a:t>
            </a:r>
            <a:r>
              <a:rPr lang="zh-TW" altLang="en-US" sz="1400" b="1" dirty="0">
                <a:solidFill>
                  <a:srgbClr val="FF0000"/>
                </a:solidFill>
              </a:rPr>
              <a:t>從訪談內容抓出各受訪者的共同訊息，然後</a:t>
            </a:r>
            <a:r>
              <a:rPr lang="en-US" altLang="zh-TW" sz="1400" b="1" dirty="0">
                <a:solidFill>
                  <a:srgbClr val="FF0000"/>
                </a:solidFill>
              </a:rPr>
              <a:t>(1)</a:t>
            </a:r>
            <a:r>
              <a:rPr lang="zh-TW" altLang="en-US" sz="1400" b="1" u="sng" dirty="0">
                <a:solidFill>
                  <a:srgbClr val="FF0000"/>
                </a:solidFill>
              </a:rPr>
              <a:t>下這脈絡的標題</a:t>
            </a:r>
            <a:r>
              <a:rPr lang="zh-TW" altLang="en-US" sz="1400" b="1" dirty="0">
                <a:solidFill>
                  <a:srgbClr val="FF0000"/>
                </a:solidFill>
              </a:rPr>
              <a:t>，並</a:t>
            </a:r>
            <a:r>
              <a:rPr lang="en-US" altLang="zh-TW" sz="1400" b="1" dirty="0">
                <a:solidFill>
                  <a:srgbClr val="FF0000"/>
                </a:solidFill>
              </a:rPr>
              <a:t>(2)</a:t>
            </a:r>
            <a:r>
              <a:rPr lang="zh-TW" altLang="en-US" sz="1400" b="1" u="sng" dirty="0">
                <a:solidFill>
                  <a:srgbClr val="FF0000"/>
                </a:solidFill>
              </a:rPr>
              <a:t>列出受訪者訪談內容的段落及註明此段的受訪者代號</a:t>
            </a:r>
            <a:r>
              <a:rPr lang="zh-TW" altLang="en-US" sz="1400" b="1" dirty="0">
                <a:solidFill>
                  <a:srgbClr val="FF0000"/>
                </a:solidFill>
              </a:rPr>
              <a:t>。</a:t>
            </a:r>
            <a:r>
              <a:rPr lang="en-US" altLang="zh-TW" sz="1400" b="1" dirty="0">
                <a:solidFill>
                  <a:srgbClr val="FF0000"/>
                </a:solidFill>
              </a:rPr>
              <a:t>]</a:t>
            </a:r>
          </a:p>
          <a:p>
            <a:r>
              <a:rPr lang="zh-TW" altLang="en-US" sz="1400" b="1" dirty="0"/>
              <a:t>標題</a:t>
            </a:r>
            <a:r>
              <a:rPr lang="en-US" altLang="zh-TW" sz="1400" b="1" dirty="0"/>
              <a:t>:</a:t>
            </a:r>
            <a:r>
              <a:rPr lang="zh-TW" altLang="en-US" sz="1400" b="1" dirty="0"/>
              <a:t>如</a:t>
            </a:r>
            <a:r>
              <a:rPr lang="en-US" altLang="zh-TW" sz="1400" b="1" dirty="0"/>
              <a:t>:</a:t>
            </a:r>
            <a:r>
              <a:rPr lang="zh-TW" altLang="zh-TW" sz="1400" b="1" dirty="0"/>
              <a:t>對</a:t>
            </a:r>
            <a:r>
              <a:rPr lang="zh-TW" altLang="en-US" sz="1400" b="1" dirty="0"/>
              <a:t>分手處理過程</a:t>
            </a:r>
            <a:r>
              <a:rPr lang="zh-TW" altLang="zh-TW" sz="1400" b="1" dirty="0"/>
              <a:t>感到遺憾、難過、自責與愧疚</a:t>
            </a:r>
            <a:endParaRPr lang="zh-TW" altLang="zh-TW" sz="1400" dirty="0"/>
          </a:p>
          <a:p>
            <a:r>
              <a:rPr lang="en-US" altLang="zh-TW" sz="1400" dirty="0"/>
              <a:t>	</a:t>
            </a:r>
            <a:r>
              <a:rPr lang="zh-TW" altLang="zh-TW" sz="1400" dirty="0"/>
              <a:t>「是有一陣子不舒服啦，覺得</a:t>
            </a:r>
            <a:r>
              <a:rPr lang="zh-TW" altLang="en-US" sz="1400" dirty="0"/>
              <a:t>怎麼這樣處理</a:t>
            </a:r>
            <a:r>
              <a:rPr lang="zh-TW" altLang="zh-TW" sz="1400" dirty="0"/>
              <a:t>，</a:t>
            </a:r>
            <a:r>
              <a:rPr lang="zh-TW" altLang="en-US" sz="1400" dirty="0"/>
              <a:t>但當時</a:t>
            </a:r>
            <a:r>
              <a:rPr lang="zh-TW" altLang="zh-TW" sz="1400" dirty="0"/>
              <a:t>不知道</a:t>
            </a:r>
            <a:r>
              <a:rPr lang="zh-TW" altLang="en-US" sz="1400" dirty="0"/>
              <a:t>如何因應</a:t>
            </a:r>
            <a:r>
              <a:rPr lang="zh-TW" altLang="zh-TW" sz="1400" dirty="0"/>
              <a:t>，也許</a:t>
            </a:r>
            <a:r>
              <a:rPr lang="zh-TW" altLang="en-US" sz="1400" dirty="0"/>
              <a:t>我太不成熟了</a:t>
            </a:r>
            <a:r>
              <a:rPr lang="zh-TW" altLang="zh-TW" sz="1400" dirty="0"/>
              <a:t>。」</a:t>
            </a:r>
            <a:r>
              <a:rPr lang="en-US" altLang="zh-TW" sz="1400" dirty="0"/>
              <a:t>(A)</a:t>
            </a:r>
            <a:endParaRPr lang="zh-TW" altLang="zh-TW" sz="1400" dirty="0"/>
          </a:p>
          <a:p>
            <a:r>
              <a:rPr lang="en-US" altLang="zh-TW" sz="1400" dirty="0"/>
              <a:t>	</a:t>
            </a:r>
            <a:r>
              <a:rPr lang="zh-TW" altLang="zh-TW" sz="1400" dirty="0"/>
              <a:t>「覺得這事就是難過，因為這也到底是自己</a:t>
            </a:r>
            <a:r>
              <a:rPr lang="zh-TW" altLang="en-US" sz="1400" dirty="0"/>
              <a:t>認真談過的感情</a:t>
            </a:r>
            <a:r>
              <a:rPr lang="zh-TW" altLang="zh-TW" sz="1400" dirty="0"/>
              <a:t>，雖然</a:t>
            </a:r>
            <a:r>
              <a:rPr lang="zh-TW" altLang="en-US" sz="1400" dirty="0"/>
              <a:t>不知究竟他如何想這件事</a:t>
            </a:r>
            <a:r>
              <a:rPr lang="zh-TW" altLang="zh-TW" sz="1400" dirty="0"/>
              <a:t>，</a:t>
            </a:r>
            <a:r>
              <a:rPr lang="zh-TW" altLang="en-US" sz="1400" dirty="0"/>
              <a:t>只是分手時我表現得很糟糕</a:t>
            </a:r>
            <a:r>
              <a:rPr lang="zh-TW" altLang="zh-TW" sz="1400" dirty="0"/>
              <a:t>，但是總是覺得遺憾</a:t>
            </a:r>
            <a:r>
              <a:rPr lang="en-US" altLang="zh-TW" sz="1400" dirty="0"/>
              <a:t>(</a:t>
            </a:r>
            <a:r>
              <a:rPr lang="zh-TW" altLang="zh-TW" sz="1400" dirty="0"/>
              <a:t>語氣沉重</a:t>
            </a:r>
            <a:r>
              <a:rPr lang="en-US" altLang="zh-TW" sz="1400" dirty="0"/>
              <a:t>)</a:t>
            </a:r>
            <a:r>
              <a:rPr lang="zh-TW" altLang="zh-TW" sz="1400" dirty="0"/>
              <a:t>。」</a:t>
            </a:r>
            <a:r>
              <a:rPr lang="en-US" altLang="zh-TW" sz="1400" dirty="0"/>
              <a:t>(C)</a:t>
            </a:r>
            <a:endParaRPr lang="zh-TW" altLang="zh-TW" sz="1400" dirty="0"/>
          </a:p>
          <a:p>
            <a:pPr algn="ctr"/>
            <a:endParaRPr lang="zh-TW" altLang="en-US" dirty="0"/>
          </a:p>
        </p:txBody>
      </p:sp>
      <p:cxnSp>
        <p:nvCxnSpPr>
          <p:cNvPr id="7" name="直線單箭頭接點 6"/>
          <p:cNvCxnSpPr/>
          <p:nvPr/>
        </p:nvCxnSpPr>
        <p:spPr>
          <a:xfrm flipV="1">
            <a:off x="3215680" y="2174875"/>
            <a:ext cx="3528392" cy="1542157"/>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066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小組名單</a:t>
            </a: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976562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a:solidFill>
                  <a:srgbClr val="FF0000"/>
                </a:solidFill>
                <a:latin typeface="微軟正黑體" panose="020B0604030504040204" pitchFamily="34" charset="-120"/>
                <a:ea typeface="微軟正黑體" panose="020B0604030504040204" pitchFamily="34" charset="-120"/>
              </a:rPr>
              <a:t>[</a:t>
            </a:r>
            <a:r>
              <a:rPr lang="zh-TW" altLang="en-US" dirty="0">
                <a:solidFill>
                  <a:srgbClr val="FF0000"/>
                </a:solidFill>
                <a:latin typeface="微軟正黑體" panose="020B0604030504040204" pitchFamily="34" charset="-120"/>
                <a:ea typeface="微軟正黑體" panose="020B0604030504040204" pitchFamily="34" charset="-120"/>
              </a:rPr>
              <a:t>個人</a:t>
            </a:r>
            <a:r>
              <a:rPr lang="en-US" altLang="zh-TW" dirty="0">
                <a:solidFill>
                  <a:srgbClr val="FF0000"/>
                </a:solidFill>
                <a:latin typeface="微軟正黑體" panose="020B0604030504040204" pitchFamily="34" charset="-120"/>
                <a:ea typeface="微軟正黑體" panose="020B0604030504040204" pitchFamily="34" charset="-120"/>
              </a:rPr>
              <a:t>]</a:t>
            </a:r>
            <a:br>
              <a:rPr lang="en-US" altLang="zh-TW" dirty="0">
                <a:solidFill>
                  <a:srgbClr val="FF0000"/>
                </a:solidFill>
                <a:latin typeface="微軟正黑體" panose="020B0604030504040204" pitchFamily="34" charset="-120"/>
                <a:ea typeface="微軟正黑體" panose="020B0604030504040204" pitchFamily="34" charset="-120"/>
              </a:rPr>
            </a:br>
            <a:r>
              <a:rPr lang="en-US" altLang="zh-TW" dirty="0">
                <a:solidFill>
                  <a:srgbClr val="FF0000"/>
                </a:solidFill>
                <a:latin typeface="微軟正黑體" panose="020B0604030504040204" pitchFamily="34" charset="-120"/>
                <a:ea typeface="微軟正黑體" panose="020B0604030504040204" pitchFamily="34" charset="-120"/>
              </a:rPr>
              <a:t>30</a:t>
            </a:r>
            <a:r>
              <a:rPr lang="zh-TW" altLang="en-US" dirty="0">
                <a:solidFill>
                  <a:srgbClr val="FF0000"/>
                </a:solidFill>
                <a:latin typeface="微軟正黑體" panose="020B0604030504040204" pitchFamily="34" charset="-120"/>
                <a:ea typeface="微軟正黑體" panose="020B0604030504040204" pitchFamily="34" charset="-120"/>
              </a:rPr>
              <a:t>天練習新習慣</a:t>
            </a:r>
            <a:r>
              <a:rPr lang="en-US" altLang="zh-TW" dirty="0">
                <a:solidFill>
                  <a:srgbClr val="FF0000"/>
                </a:solidFill>
                <a:latin typeface="微軟正黑體" panose="020B0604030504040204" pitchFamily="34" charset="-120"/>
                <a:ea typeface="微軟正黑體" panose="020B0604030504040204" pitchFamily="34" charset="-120"/>
              </a:rPr>
              <a:t>(</a:t>
            </a:r>
            <a:r>
              <a:rPr lang="zh-TW" altLang="en-US" dirty="0">
                <a:solidFill>
                  <a:srgbClr val="FF0000"/>
                </a:solidFill>
                <a:latin typeface="微軟正黑體" panose="020B0604030504040204" pitchFamily="34" charset="-120"/>
                <a:ea typeface="微軟正黑體" panose="020B0604030504040204" pitchFamily="34" charset="-120"/>
              </a:rPr>
              <a:t>分數比重</a:t>
            </a:r>
            <a:r>
              <a:rPr lang="en-US" altLang="zh-TW" dirty="0">
                <a:solidFill>
                  <a:srgbClr val="FF0000"/>
                </a:solidFill>
                <a:latin typeface="微軟正黑體" panose="020B0604030504040204" pitchFamily="34" charset="-120"/>
                <a:ea typeface="微軟正黑體" panose="020B0604030504040204" pitchFamily="34" charset="-120"/>
              </a:rPr>
              <a:t>15%)</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966960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endParaRPr lang="zh-TW" altLang="en-US" dirty="0"/>
          </a:p>
        </p:txBody>
      </p:sp>
      <p:sp>
        <p:nvSpPr>
          <p:cNvPr id="3" name="內容版面配置區 2"/>
          <p:cNvSpPr>
            <a:spLocks noGrp="1"/>
          </p:cNvSpPr>
          <p:nvPr>
            <p:ph sz="half" idx="1"/>
          </p:nvPr>
        </p:nvSpPr>
        <p:spPr/>
        <p:txBody>
          <a:bodyPr>
            <a:normAutofit fontScale="47500" lnSpcReduction="20000"/>
          </a:bodyPr>
          <a:lstStyle/>
          <a:p>
            <a:endParaRPr lang="en-US" altLang="zh-TW" dirty="0"/>
          </a:p>
          <a:p>
            <a:endParaRPr lang="en-US" altLang="zh-TW" dirty="0"/>
          </a:p>
          <a:p>
            <a:endParaRPr lang="en-US" altLang="zh-TW" dirty="0"/>
          </a:p>
          <a:p>
            <a:endParaRPr lang="zh-TW" altLang="en-US" dirty="0"/>
          </a:p>
        </p:txBody>
      </p:sp>
      <p:sp>
        <p:nvSpPr>
          <p:cNvPr id="5" name="內容版面配置區 4"/>
          <p:cNvSpPr>
            <a:spLocks noGrp="1"/>
          </p:cNvSpPr>
          <p:nvPr>
            <p:ph sz="half" idx="2"/>
          </p:nvPr>
        </p:nvSpPr>
        <p:spPr>
          <a:xfrm>
            <a:off x="5663952" y="1600203"/>
            <a:ext cx="5918448" cy="4525963"/>
          </a:xfrm>
        </p:spPr>
        <p:txBody>
          <a:bodyPr>
            <a:normAutofit fontScale="47500" lnSpcReduction="20000"/>
          </a:bodyPr>
          <a:lstStyle/>
          <a:p>
            <a:endParaRPr lang="en-US" altLang="zh-TW" dirty="0"/>
          </a:p>
          <a:p>
            <a:r>
              <a:rPr lang="zh-TW" altLang="en-US" sz="4200" dirty="0">
                <a:latin typeface="微軟正黑體" panose="020B0604030504040204" pitchFamily="34" charset="-120"/>
                <a:ea typeface="微軟正黑體" panose="020B0604030504040204" pitchFamily="34" charset="-120"/>
              </a:rPr>
              <a:t>現任</a:t>
            </a:r>
            <a:r>
              <a:rPr lang="en-US" altLang="zh-TW" sz="4200" dirty="0">
                <a:latin typeface="微軟正黑體" panose="020B0604030504040204" pitchFamily="34" charset="-120"/>
                <a:ea typeface="微軟正黑體" panose="020B0604030504040204" pitchFamily="34" charset="-120"/>
              </a:rPr>
              <a:t>:</a:t>
            </a:r>
            <a:r>
              <a:rPr lang="zh-TW" altLang="en-US" sz="4200" dirty="0">
                <a:latin typeface="微軟正黑體" panose="020B0604030504040204" pitchFamily="34" charset="-120"/>
                <a:ea typeface="微軟正黑體" panose="020B0604030504040204" pitchFamily="34" charset="-120"/>
              </a:rPr>
              <a:t>成功大學心理健康與諮商輔導組助理教授</a:t>
            </a:r>
            <a:endParaRPr lang="en-US" altLang="zh-TW" sz="4200" dirty="0">
              <a:latin typeface="微軟正黑體" panose="020B0604030504040204" pitchFamily="34" charset="-120"/>
              <a:ea typeface="微軟正黑體" panose="020B0604030504040204" pitchFamily="34" charset="-120"/>
            </a:endParaRPr>
          </a:p>
          <a:p>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資歷：</a:t>
            </a:r>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成功大學醫學院附設醫院精神部社會工作師</a:t>
            </a:r>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台南市衛生局自殺防治志工督導</a:t>
            </a:r>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台南勵馨基金會兼任治療師</a:t>
            </a:r>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台南市癲癇之友協會理事長</a:t>
            </a:r>
            <a:endParaRPr lang="en-US" altLang="zh-TW" sz="4200" dirty="0">
              <a:latin typeface="微軟正黑體" panose="020B0604030504040204" pitchFamily="34" charset="-120"/>
              <a:ea typeface="微軟正黑體" panose="020B0604030504040204" pitchFamily="34" charset="-120"/>
            </a:endParaRPr>
          </a:p>
          <a:p>
            <a:endParaRPr lang="en-US" altLang="zh-TW" sz="4200" dirty="0">
              <a:latin typeface="微軟正黑體" panose="020B0604030504040204" pitchFamily="34" charset="-120"/>
              <a:ea typeface="微軟正黑體" panose="020B0604030504040204" pitchFamily="34" charset="-120"/>
            </a:endParaRPr>
          </a:p>
          <a:p>
            <a:endParaRPr lang="en-US" altLang="zh-TW" sz="4200" dirty="0">
              <a:latin typeface="微軟正黑體" panose="020B0604030504040204" pitchFamily="34" charset="-120"/>
              <a:ea typeface="微軟正黑體" panose="020B0604030504040204" pitchFamily="34" charset="-120"/>
            </a:endParaRPr>
          </a:p>
          <a:p>
            <a:r>
              <a:rPr lang="zh-TW" altLang="en-US" sz="4200" dirty="0">
                <a:latin typeface="微軟正黑體" panose="020B0604030504040204" pitchFamily="34" charset="-120"/>
                <a:ea typeface="微軟正黑體" panose="020B0604030504040204" pitchFamily="34" charset="-120"/>
              </a:rPr>
              <a:t>心理治療的訓練</a:t>
            </a:r>
            <a:r>
              <a:rPr lang="en-US" altLang="zh-TW" sz="4200" dirty="0">
                <a:latin typeface="微軟正黑體" panose="020B0604030504040204" pitchFamily="34" charset="-120"/>
                <a:ea typeface="微軟正黑體" panose="020B0604030504040204" pitchFamily="34" charset="-120"/>
              </a:rPr>
              <a:t>:</a:t>
            </a:r>
          </a:p>
          <a:p>
            <a:r>
              <a:rPr lang="zh-TW" altLang="en-US" sz="4200" dirty="0">
                <a:solidFill>
                  <a:srgbClr val="FF0000"/>
                </a:solidFill>
                <a:latin typeface="微軟正黑體" panose="020B0604030504040204" pitchFamily="34" charset="-120"/>
                <a:ea typeface="微軟正黑體" panose="020B0604030504040204" pitchFamily="34" charset="-120"/>
              </a:rPr>
              <a:t>呂旭立基金會</a:t>
            </a:r>
            <a:r>
              <a:rPr lang="en-US" altLang="zh-TW" sz="4200" dirty="0" err="1">
                <a:solidFill>
                  <a:srgbClr val="FF0000"/>
                </a:solidFill>
                <a:latin typeface="微軟正黑體" panose="020B0604030504040204" pitchFamily="34" charset="-120"/>
                <a:ea typeface="微軟正黑體" panose="020B0604030504040204" pitchFamily="34" charset="-120"/>
              </a:rPr>
              <a:t>Satir</a:t>
            </a:r>
            <a:r>
              <a:rPr lang="zh-TW" altLang="en-US" sz="4200" dirty="0">
                <a:solidFill>
                  <a:srgbClr val="FF0000"/>
                </a:solidFill>
                <a:latin typeface="微軟正黑體" panose="020B0604030504040204" pitchFamily="34" charset="-120"/>
                <a:ea typeface="微軟正黑體" panose="020B0604030504040204" pitchFamily="34" charset="-120"/>
              </a:rPr>
              <a:t>治療模式合格治療師</a:t>
            </a:r>
          </a:p>
          <a:p>
            <a:r>
              <a:rPr lang="zh-TW" altLang="en-US" sz="4200" dirty="0">
                <a:solidFill>
                  <a:srgbClr val="FF0000"/>
                </a:solidFill>
                <a:latin typeface="微軟正黑體" panose="020B0604030504040204" pitchFamily="34" charset="-120"/>
                <a:ea typeface="微軟正黑體" panose="020B0604030504040204" pitchFamily="34" charset="-120"/>
              </a:rPr>
              <a:t>呂旭立基金會暨太平洋薩提爾訓練機構薩提爾系統轉化治療模式合格督導</a:t>
            </a:r>
            <a:endParaRPr lang="en-US" altLang="zh-TW" sz="4200" dirty="0">
              <a:solidFill>
                <a:srgbClr val="FF0000"/>
              </a:solidFill>
              <a:latin typeface="微軟正黑體" panose="020B0604030504040204" pitchFamily="34" charset="-120"/>
              <a:ea typeface="微軟正黑體" panose="020B0604030504040204" pitchFamily="34" charset="-120"/>
            </a:endParaRPr>
          </a:p>
          <a:p>
            <a:r>
              <a:rPr lang="zh-TW" altLang="en-US" sz="4200" dirty="0">
                <a:solidFill>
                  <a:srgbClr val="FF0000"/>
                </a:solidFill>
                <a:latin typeface="微軟正黑體" panose="020B0604030504040204" pitchFamily="34" charset="-120"/>
                <a:ea typeface="微軟正黑體" panose="020B0604030504040204" pitchFamily="34" charset="-120"/>
              </a:rPr>
              <a:t>認證音叉音療師</a:t>
            </a:r>
            <a:endParaRPr lang="en-US" altLang="zh-TW" sz="4200" dirty="0">
              <a:solidFill>
                <a:srgbClr val="FF0000"/>
              </a:solidFill>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p>
        </p:txBody>
      </p:sp>
      <p:pic>
        <p:nvPicPr>
          <p:cNvPr id="8" name="內容版面配置區 4"/>
          <p:cNvPicPr>
            <a:picLocks noChangeAspect="1"/>
          </p:cNvPicPr>
          <p:nvPr/>
        </p:nvPicPr>
        <p:blipFill rotWithShape="1">
          <a:blip r:embed="rId2">
            <a:extLst>
              <a:ext uri="{28A0092B-C50C-407E-A947-70E740481C1C}">
                <a14:useLocalDpi xmlns:a14="http://schemas.microsoft.com/office/drawing/2010/main" val="0"/>
              </a:ext>
            </a:extLst>
          </a:blip>
          <a:srcRect r="644"/>
          <a:stretch/>
        </p:blipFill>
        <p:spPr>
          <a:xfrm>
            <a:off x="607980" y="1043067"/>
            <a:ext cx="3084753" cy="4388644"/>
          </a:xfrm>
          <a:prstGeom prst="rect">
            <a:avLst/>
          </a:prstGeom>
        </p:spPr>
      </p:pic>
      <p:sp>
        <p:nvSpPr>
          <p:cNvPr id="2" name="矩形 1"/>
          <p:cNvSpPr/>
          <p:nvPr/>
        </p:nvSpPr>
        <p:spPr>
          <a:xfrm>
            <a:off x="2063552" y="2816679"/>
            <a:ext cx="486054" cy="216024"/>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6" name="矩形 5"/>
          <p:cNvSpPr/>
          <p:nvPr/>
        </p:nvSpPr>
        <p:spPr>
          <a:xfrm>
            <a:off x="5355329" y="3750751"/>
            <a:ext cx="261029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3399"/>
                </a:solidFill>
                <a:effectLst/>
                <a:uLnTx/>
                <a:uFillTx/>
                <a:latin typeface="Calibri"/>
                <a:ea typeface="新細明體" panose="02020500000000000000" pitchFamily="18" charset="-120"/>
                <a:cs typeface="+mn-cs"/>
              </a:rPr>
              <a:t>西餐丙級廚師執照</a:t>
            </a:r>
          </a:p>
        </p:txBody>
      </p:sp>
      <p:sp>
        <p:nvSpPr>
          <p:cNvPr id="10" name="矩形 9"/>
          <p:cNvSpPr/>
          <p:nvPr/>
        </p:nvSpPr>
        <p:spPr>
          <a:xfrm>
            <a:off x="572351" y="3293985"/>
            <a:ext cx="3156009" cy="27003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350" b="0" i="0" u="none" strike="noStrike" kern="1200" cap="none" spc="0" normalizeH="0" baseline="0" noProof="0" dirty="0">
                <a:ln>
                  <a:noFill/>
                </a:ln>
                <a:solidFill>
                  <a:srgbClr val="1F497D"/>
                </a:solidFill>
                <a:effectLst/>
                <a:uLnTx/>
                <a:uFillTx/>
                <a:latin typeface="Calibri"/>
                <a:ea typeface="新細明體" panose="02020500000000000000" pitchFamily="18" charset="-120"/>
                <a:cs typeface="+mn-cs"/>
              </a:rPr>
              <a:t>入圍第</a:t>
            </a:r>
            <a:r>
              <a:rPr kumimoji="0" lang="en-US" altLang="zh-TW" sz="1350" b="0" i="0" u="none" strike="noStrike" kern="1200" cap="none" spc="0" normalizeH="0" baseline="0" noProof="0" dirty="0">
                <a:ln>
                  <a:noFill/>
                </a:ln>
                <a:solidFill>
                  <a:srgbClr val="1F497D"/>
                </a:solidFill>
                <a:effectLst/>
                <a:uLnTx/>
                <a:uFillTx/>
                <a:latin typeface="Calibri"/>
                <a:ea typeface="新細明體" panose="02020500000000000000" pitchFamily="18" charset="-120"/>
                <a:cs typeface="+mn-cs"/>
              </a:rPr>
              <a:t>31</a:t>
            </a:r>
            <a:r>
              <a:rPr kumimoji="0" lang="zh-TW" altLang="en-US" sz="1350" b="0" i="0" u="none" strike="noStrike" kern="1200" cap="none" spc="0" normalizeH="0" baseline="0" noProof="0" dirty="0">
                <a:ln>
                  <a:noFill/>
                </a:ln>
                <a:solidFill>
                  <a:srgbClr val="1F497D"/>
                </a:solidFill>
                <a:effectLst/>
                <a:uLnTx/>
                <a:uFillTx/>
                <a:latin typeface="Calibri"/>
                <a:ea typeface="新細明體" panose="02020500000000000000" pitchFamily="18" charset="-120"/>
                <a:cs typeface="+mn-cs"/>
              </a:rPr>
              <a:t>屆金鼎獎</a:t>
            </a:r>
          </a:p>
        </p:txBody>
      </p:sp>
      <p:pic>
        <p:nvPicPr>
          <p:cNvPr id="7" name="圖片 6">
            <a:extLst>
              <a:ext uri="{FF2B5EF4-FFF2-40B4-BE49-F238E27FC236}">
                <a16:creationId xmlns:a16="http://schemas.microsoft.com/office/drawing/2014/main" id="{8A20D7C2-2874-CE25-E169-8EE08A580414}"/>
              </a:ext>
            </a:extLst>
          </p:cNvPr>
          <p:cNvPicPr>
            <a:picLocks noChangeAspect="1"/>
          </p:cNvPicPr>
          <p:nvPr/>
        </p:nvPicPr>
        <p:blipFill rotWithShape="1">
          <a:blip r:embed="rId3"/>
          <a:srcRect t="11473"/>
          <a:stretch/>
        </p:blipFill>
        <p:spPr>
          <a:xfrm>
            <a:off x="3863752" y="2069790"/>
            <a:ext cx="1754833" cy="3361922"/>
          </a:xfrm>
          <a:prstGeom prst="rect">
            <a:avLst/>
          </a:prstGeom>
        </p:spPr>
      </p:pic>
    </p:spTree>
    <p:extLst>
      <p:ext uri="{BB962C8B-B14F-4D97-AF65-F5344CB8AC3E}">
        <p14:creationId xmlns:p14="http://schemas.microsoft.com/office/powerpoint/2010/main" val="38423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052736"/>
            <a:ext cx="8806662" cy="5400600"/>
          </a:xfrm>
        </p:spPr>
      </p:pic>
    </p:spTree>
    <p:extLst>
      <p:ext uri="{BB962C8B-B14F-4D97-AF65-F5344CB8AC3E}">
        <p14:creationId xmlns:p14="http://schemas.microsoft.com/office/powerpoint/2010/main" val="3191755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t>
            </a:r>
            <a:r>
              <a:rPr lang="zh-TW" altLang="en-US" dirty="0"/>
              <a:t>變胖的</a:t>
            </a:r>
            <a:r>
              <a:rPr lang="en-US" altLang="zh-TW" dirty="0"/>
              <a:t>30</a:t>
            </a:r>
            <a:r>
              <a:rPr lang="zh-TW" altLang="en-US" dirty="0"/>
              <a:t>天</a:t>
            </a:r>
            <a:r>
              <a:rPr lang="en-US" altLang="zh-TW" dirty="0"/>
              <a:t>]</a:t>
            </a:r>
            <a:endParaRPr lang="zh-TW" altLang="en-US" dirty="0"/>
          </a:p>
        </p:txBody>
      </p:sp>
      <p:sp>
        <p:nvSpPr>
          <p:cNvPr id="5" name="內容版面配置區 4"/>
          <p:cNvSpPr>
            <a:spLocks noGrp="1"/>
          </p:cNvSpPr>
          <p:nvPr>
            <p:ph idx="1"/>
          </p:nvPr>
        </p:nvSpPr>
        <p:spPr/>
        <p:txBody>
          <a:bodyPr>
            <a:normAutofit/>
          </a:bodyPr>
          <a:lstStyle/>
          <a:p>
            <a:r>
              <a:rPr lang="zh-TW" altLang="en-US" dirty="0">
                <a:latin typeface="微軟正黑體 Light" panose="020B0304030504040204" pitchFamily="34" charset="-120"/>
                <a:ea typeface="微軟正黑體 Light" panose="020B0304030504040204" pitchFamily="34" charset="-120"/>
              </a:rPr>
              <a:t>導演</a:t>
            </a:r>
            <a:r>
              <a:rPr lang="en-US" altLang="zh-TW" dirty="0">
                <a:latin typeface="微軟正黑體 Light" panose="020B0304030504040204" pitchFamily="34" charset="-120"/>
                <a:ea typeface="微軟正黑體 Light" panose="020B0304030504040204" pitchFamily="34" charset="-120"/>
              </a:rPr>
              <a:t>Morgan </a:t>
            </a:r>
            <a:r>
              <a:rPr lang="en-US" altLang="zh-TW" dirty="0" smtClean="0">
                <a:latin typeface="微軟正黑體 Light" panose="020B0304030504040204" pitchFamily="34" charset="-120"/>
                <a:ea typeface="微軟正黑體 Light" panose="020B0304030504040204" pitchFamily="34" charset="-120"/>
              </a:rPr>
              <a:t>Spurlock</a:t>
            </a:r>
            <a:r>
              <a:rPr lang="zh-TW" altLang="en-US" dirty="0" smtClean="0">
                <a:latin typeface="微軟正黑體 Light" panose="020B0304030504040204" pitchFamily="34" charset="-120"/>
                <a:ea typeface="微軟正黑體 Light" panose="020B0304030504040204" pitchFamily="34" charset="-120"/>
              </a:rPr>
              <a:t>連續</a:t>
            </a:r>
            <a:r>
              <a:rPr lang="en-US" altLang="zh-TW" dirty="0">
                <a:latin typeface="微軟正黑體 Light" panose="020B0304030504040204" pitchFamily="34" charset="-120"/>
                <a:ea typeface="微軟正黑體 Light" panose="020B0304030504040204" pitchFamily="34" charset="-120"/>
              </a:rPr>
              <a:t>30</a:t>
            </a:r>
            <a:r>
              <a:rPr lang="zh-TW" altLang="en-US" dirty="0">
                <a:latin typeface="微軟正黑體 Light" panose="020B0304030504040204" pitchFamily="34" charset="-120"/>
                <a:ea typeface="微軟正黑體 Light" panose="020B0304030504040204" pitchFamily="34" charset="-120"/>
              </a:rPr>
              <a:t>天，一天</a:t>
            </a:r>
            <a:r>
              <a:rPr lang="zh-TW" altLang="en-US" dirty="0" smtClean="0">
                <a:latin typeface="微軟正黑體 Light" panose="020B0304030504040204" pitchFamily="34" charset="-120"/>
                <a:ea typeface="微軟正黑體 Light" panose="020B0304030504040204" pitchFamily="34" charset="-120"/>
              </a:rPr>
              <a:t>三餐只</a:t>
            </a:r>
            <a:r>
              <a:rPr lang="zh-TW" altLang="en-US" dirty="0">
                <a:latin typeface="微軟正黑體 Light" panose="020B0304030504040204" pitchFamily="34" charset="-120"/>
                <a:ea typeface="微軟正黑體 Light" panose="020B0304030504040204" pitchFamily="34" charset="-120"/>
              </a:rPr>
              <a:t>吃</a:t>
            </a:r>
            <a:r>
              <a:rPr lang="en-US" altLang="zh-TW" dirty="0">
                <a:latin typeface="微軟正黑體 Light" panose="020B0304030504040204" pitchFamily="34" charset="-120"/>
                <a:ea typeface="微軟正黑體 Light" panose="020B0304030504040204" pitchFamily="34" charset="-120"/>
              </a:rPr>
              <a:t>McDonald</a:t>
            </a:r>
            <a:r>
              <a:rPr lang="zh-TW" altLang="en-US" dirty="0" smtClean="0">
                <a:latin typeface="微軟正黑體 Light" panose="020B0304030504040204" pitchFamily="34" charset="-120"/>
                <a:ea typeface="微軟正黑體 Light" panose="020B0304030504040204" pitchFamily="34" charset="-120"/>
              </a:rPr>
              <a:t>的何</a:t>
            </a:r>
            <a:r>
              <a:rPr lang="zh-TW" altLang="en-US" dirty="0">
                <a:latin typeface="微軟正黑體 Light" panose="020B0304030504040204" pitchFamily="34" charset="-120"/>
                <a:ea typeface="微軟正黑體 Light" panose="020B0304030504040204" pitchFamily="34" charset="-120"/>
              </a:rPr>
              <a:t>食物和飲料</a:t>
            </a:r>
            <a:r>
              <a:rPr lang="zh-TW" altLang="en-US" dirty="0" smtClean="0">
                <a:latin typeface="微軟正黑體 Light" panose="020B0304030504040204" pitchFamily="34" charset="-120"/>
                <a:ea typeface="微軟正黑體 Light" panose="020B0304030504040204" pitchFamily="34" charset="-120"/>
              </a:rPr>
              <a:t>，菜單</a:t>
            </a:r>
            <a:r>
              <a:rPr lang="zh-TW" altLang="en-US" dirty="0">
                <a:latin typeface="微軟正黑體 Light" panose="020B0304030504040204" pitchFamily="34" charset="-120"/>
                <a:ea typeface="微軟正黑體 Light" panose="020B0304030504040204" pitchFamily="34" charset="-120"/>
              </a:rPr>
              <a:t>上的每一道食物至少要吃一遍，且運動量必須控制在不超過美國人</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平均每日</a:t>
            </a:r>
            <a:r>
              <a:rPr lang="en-US" altLang="zh-TW" dirty="0">
                <a:latin typeface="微軟正黑體 Light" panose="020B0304030504040204" pitchFamily="34" charset="-120"/>
                <a:ea typeface="微軟正黑體 Light" panose="020B0304030504040204" pitchFamily="34" charset="-120"/>
              </a:rPr>
              <a:t>2500</a:t>
            </a:r>
            <a:r>
              <a:rPr lang="zh-TW" altLang="en-US" dirty="0">
                <a:latin typeface="微軟正黑體 Light" panose="020B0304030504040204" pitchFamily="34" charset="-120"/>
                <a:ea typeface="微軟正黑體 Light" panose="020B0304030504040204" pitchFamily="34" charset="-120"/>
              </a:rPr>
              <a:t>步之內。</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拍攝之初，</a:t>
            </a:r>
            <a:r>
              <a:rPr lang="en-US" altLang="zh-TW" dirty="0">
                <a:latin typeface="微軟正黑體 Light" panose="020B0304030504040204" pitchFamily="34" charset="-120"/>
                <a:ea typeface="微軟正黑體 Light" panose="020B0304030504040204" pitchFamily="34" charset="-120"/>
              </a:rPr>
              <a:t>Morgan </a:t>
            </a:r>
            <a:r>
              <a:rPr lang="en-US" altLang="zh-TW" dirty="0" smtClean="0">
                <a:latin typeface="微軟正黑體 Light" panose="020B0304030504040204" pitchFamily="34" charset="-120"/>
                <a:ea typeface="微軟正黑體 Light" panose="020B0304030504040204" pitchFamily="34" charset="-120"/>
              </a:rPr>
              <a:t>Spurlock</a:t>
            </a:r>
            <a:r>
              <a:rPr lang="zh-TW" altLang="en-US" dirty="0" smtClean="0">
                <a:latin typeface="微軟正黑體 Light" panose="020B0304030504040204" pitchFamily="34" charset="-120"/>
                <a:ea typeface="微軟正黑體 Light" panose="020B0304030504040204" pitchFamily="34" charset="-120"/>
              </a:rPr>
              <a:t>委託三</a:t>
            </a:r>
            <a:r>
              <a:rPr lang="zh-TW" altLang="en-US" dirty="0">
                <a:latin typeface="微軟正黑體 Light" panose="020B0304030504040204" pitchFamily="34" charset="-120"/>
                <a:ea typeface="微軟正黑體 Light" panose="020B0304030504040204" pitchFamily="34" charset="-120"/>
              </a:rPr>
              <a:t>名醫師（心臟、腸胃、營養），為他的身體健康狀況背書</a:t>
            </a:r>
            <a:r>
              <a:rPr lang="zh-TW" altLang="en-US" dirty="0" smtClean="0">
                <a:latin typeface="微軟正黑體 Light" panose="020B0304030504040204" pitchFamily="34" charset="-120"/>
                <a:ea typeface="微軟正黑體 Light" panose="020B0304030504040204" pitchFamily="34" charset="-120"/>
              </a:rPr>
              <a:t>。</a:t>
            </a:r>
            <a:endParaRPr lang="en-US" altLang="zh-TW" dirty="0" smtClean="0">
              <a:latin typeface="微軟正黑體 Light" panose="020B0304030504040204" pitchFamily="34" charset="-120"/>
              <a:ea typeface="微軟正黑體 Light" panose="020B0304030504040204" pitchFamily="34" charset="-120"/>
            </a:endParaRPr>
          </a:p>
          <a:p>
            <a:r>
              <a:rPr lang="en-US" altLang="zh-TW" dirty="0" smtClean="0">
                <a:latin typeface="微軟正黑體 Light" panose="020B0304030504040204" pitchFamily="34" charset="-120"/>
                <a:ea typeface="微軟正黑體 Light" panose="020B0304030504040204" pitchFamily="34" charset="-120"/>
              </a:rPr>
              <a:t>30</a:t>
            </a:r>
            <a:r>
              <a:rPr lang="zh-TW" altLang="en-US" dirty="0" smtClean="0">
                <a:latin typeface="微軟正黑體 Light" panose="020B0304030504040204" pitchFamily="34" charset="-120"/>
                <a:ea typeface="微軟正黑體 Light" panose="020B0304030504040204" pitchFamily="34" charset="-120"/>
              </a:rPr>
              <a:t>天後</a:t>
            </a:r>
            <a:r>
              <a:rPr lang="zh-TW" altLang="en-US" dirty="0">
                <a:latin typeface="微軟正黑體 Light" panose="020B0304030504040204" pitchFamily="34" charset="-120"/>
                <a:ea typeface="微軟正黑體 Light" panose="020B0304030504040204" pitchFamily="34" charset="-120"/>
              </a:rPr>
              <a:t>，</a:t>
            </a:r>
            <a:r>
              <a:rPr lang="en-US" altLang="zh-TW" dirty="0">
                <a:latin typeface="微軟正黑體 Light" panose="020B0304030504040204" pitchFamily="34" charset="-120"/>
                <a:ea typeface="微軟正黑體 Light" panose="020B0304030504040204" pitchFamily="34" charset="-120"/>
              </a:rPr>
              <a:t>Morgan Spurlock</a:t>
            </a:r>
            <a:r>
              <a:rPr lang="zh-TW" altLang="en-US" dirty="0">
                <a:latin typeface="微軟正黑體 Light" panose="020B0304030504040204" pitchFamily="34" charset="-120"/>
                <a:ea typeface="微軟正黑體 Light" panose="020B0304030504040204" pitchFamily="34" charset="-120"/>
              </a:rPr>
              <a:t>體重</a:t>
            </a:r>
            <a:r>
              <a:rPr lang="zh-TW" altLang="en-US" dirty="0" smtClean="0">
                <a:latin typeface="微軟正黑體 Light" panose="020B0304030504040204" pitchFamily="34" charset="-120"/>
                <a:ea typeface="微軟正黑體 Light" panose="020B0304030504040204" pitchFamily="34" charset="-120"/>
              </a:rPr>
              <a:t>增加</a:t>
            </a:r>
            <a:r>
              <a:rPr lang="en-US" altLang="zh-TW" dirty="0" smtClean="0">
                <a:latin typeface="微軟正黑體 Light" panose="020B0304030504040204" pitchFamily="34" charset="-120"/>
                <a:ea typeface="微軟正黑體 Light" panose="020B0304030504040204" pitchFamily="34" charset="-120"/>
              </a:rPr>
              <a:t>30</a:t>
            </a:r>
            <a:r>
              <a:rPr lang="zh-TW" altLang="en-US" dirty="0">
                <a:latin typeface="微軟正黑體 Light" panose="020B0304030504040204" pitchFamily="34" charset="-120"/>
                <a:ea typeface="微軟正黑體 Light" panose="020B0304030504040204" pitchFamily="34" charset="-120"/>
              </a:rPr>
              <a:t>磅、高血壓，膽固醇上升了</a:t>
            </a:r>
            <a:r>
              <a:rPr lang="en-US" altLang="zh-TW" dirty="0">
                <a:latin typeface="微軟正黑體 Light" panose="020B0304030504040204" pitchFamily="34" charset="-120"/>
                <a:ea typeface="微軟正黑體 Light" panose="020B0304030504040204" pitchFamily="34" charset="-120"/>
              </a:rPr>
              <a:t>65</a:t>
            </a:r>
            <a:r>
              <a:rPr lang="zh-TW" altLang="en-US" dirty="0">
                <a:latin typeface="微軟正黑體 Light" panose="020B0304030504040204" pitchFamily="34" charset="-120"/>
                <a:ea typeface="微軟正黑體 Light" panose="020B0304030504040204" pitchFamily="34" charset="-120"/>
              </a:rPr>
              <a:t>個百分點、肝臟呈現中毒</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反應、胸口鬱痛，性能力</a:t>
            </a:r>
            <a:r>
              <a:rPr lang="zh-TW" altLang="en-US" dirty="0" smtClean="0">
                <a:latin typeface="微軟正黑體 Light" panose="020B0304030504040204" pitchFamily="34" charset="-120"/>
                <a:ea typeface="微軟正黑體 Light" panose="020B0304030504040204" pitchFamily="34" charset="-120"/>
              </a:rPr>
              <a:t>下降。</a:t>
            </a:r>
            <a:endParaRPr lang="zh-TW" altLang="en-US"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691629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215680" y="167579"/>
            <a:ext cx="6047067" cy="3028981"/>
          </a:xfrm>
          <a:prstGeom prst="rect">
            <a:avLst/>
          </a:prstGeom>
        </p:spPr>
      </p:pic>
      <p:sp>
        <p:nvSpPr>
          <p:cNvPr id="2" name="標題 1"/>
          <p:cNvSpPr>
            <a:spLocks noGrp="1"/>
          </p:cNvSpPr>
          <p:nvPr>
            <p:ph type="title"/>
          </p:nvPr>
        </p:nvSpPr>
        <p:spPr>
          <a:xfrm>
            <a:off x="2423592" y="961989"/>
            <a:ext cx="9964688" cy="720080"/>
          </a:xfrm>
        </p:spPr>
        <p:txBody>
          <a:bodyPr>
            <a:normAutofit/>
          </a:bodyPr>
          <a:lstStyle/>
          <a:p>
            <a:r>
              <a:rPr lang="en-US" altLang="zh-TW" sz="3200" b="1" dirty="0" smtClean="0">
                <a:solidFill>
                  <a:srgbClr val="FFFF00"/>
                </a:solidFill>
                <a:latin typeface="微軟正黑體" panose="020B0604030504040204" pitchFamily="34" charset="-120"/>
                <a:ea typeface="微軟正黑體" panose="020B0604030504040204" pitchFamily="34" charset="-120"/>
              </a:rPr>
              <a:t>[</a:t>
            </a:r>
            <a:r>
              <a:rPr lang="zh-TW" altLang="en-US" sz="3200" b="1" dirty="0" smtClean="0">
                <a:solidFill>
                  <a:srgbClr val="FFFF00"/>
                </a:solidFill>
                <a:latin typeface="微軟正黑體" panose="020B0604030504040204" pitchFamily="34" charset="-120"/>
                <a:ea typeface="微軟正黑體" panose="020B0604030504040204" pitchFamily="34" charset="-120"/>
              </a:rPr>
              <a:t>嘗試</a:t>
            </a:r>
            <a:r>
              <a:rPr lang="zh-TW" altLang="en-US" sz="3200" b="1" dirty="0">
                <a:solidFill>
                  <a:srgbClr val="FFFF00"/>
                </a:solidFill>
                <a:latin typeface="微軟正黑體" panose="020B0604030504040204" pitchFamily="34" charset="-120"/>
                <a:ea typeface="微軟正黑體" panose="020B0604030504040204" pitchFamily="34" charset="-120"/>
              </a:rPr>
              <a:t>新事物的</a:t>
            </a:r>
            <a:r>
              <a:rPr lang="en-US" altLang="zh-TW" sz="3200" b="1" dirty="0">
                <a:solidFill>
                  <a:srgbClr val="FFFF00"/>
                </a:solidFill>
                <a:latin typeface="微軟正黑體" panose="020B0604030504040204" pitchFamily="34" charset="-120"/>
                <a:ea typeface="微軟正黑體" panose="020B0604030504040204" pitchFamily="34" charset="-120"/>
              </a:rPr>
              <a:t>30</a:t>
            </a:r>
            <a:r>
              <a:rPr lang="zh-TW" altLang="en-US" sz="3200" b="1" dirty="0">
                <a:solidFill>
                  <a:srgbClr val="FFFF00"/>
                </a:solidFill>
                <a:latin typeface="微軟正黑體" panose="020B0604030504040204" pitchFamily="34" charset="-120"/>
                <a:ea typeface="微軟正黑體" panose="020B0604030504040204" pitchFamily="34" charset="-120"/>
              </a:rPr>
              <a:t>天</a:t>
            </a:r>
            <a:r>
              <a:rPr lang="en-US" altLang="zh-TW" sz="3200" b="1" dirty="0">
                <a:solidFill>
                  <a:srgbClr val="FFFF00"/>
                </a:solidFill>
                <a:latin typeface="微軟正黑體" panose="020B0604030504040204" pitchFamily="34" charset="-120"/>
                <a:ea typeface="微軟正黑體" panose="020B0604030504040204" pitchFamily="34" charset="-120"/>
              </a:rPr>
              <a:t>]</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09600" y="3429000"/>
            <a:ext cx="11103024" cy="2553148"/>
          </a:xfrm>
        </p:spPr>
        <p:txBody>
          <a:bodyPr>
            <a:noAutofit/>
          </a:bodyPr>
          <a:lstStyle/>
          <a:p>
            <a:r>
              <a:rPr lang="zh-TW" altLang="en-US" sz="2800" dirty="0">
                <a:latin typeface="微軟正黑體 Light" panose="020B0304030504040204" pitchFamily="34" charset="-120"/>
                <a:ea typeface="微軟正黑體 Light" panose="020B0304030504040204" pitchFamily="34" charset="-120"/>
              </a:rPr>
              <a:t>任職於 </a:t>
            </a:r>
            <a:r>
              <a:rPr lang="en-US" altLang="zh-TW" sz="2800" dirty="0">
                <a:latin typeface="微軟正黑體 Light" panose="020B0304030504040204" pitchFamily="34" charset="-120"/>
                <a:ea typeface="微軟正黑體 Light" panose="020B0304030504040204" pitchFamily="34" charset="-120"/>
              </a:rPr>
              <a:t>Google </a:t>
            </a:r>
            <a:r>
              <a:rPr lang="zh-TW" altLang="en-US" sz="2800" dirty="0">
                <a:latin typeface="微軟正黑體 Light" panose="020B0304030504040204" pitchFamily="34" charset="-120"/>
                <a:ea typeface="微軟正黑體 Light" panose="020B0304030504040204" pitchFamily="34" charset="-120"/>
              </a:rPr>
              <a:t>的 </a:t>
            </a:r>
            <a:r>
              <a:rPr lang="en-US" altLang="zh-TW" sz="2800" dirty="0">
                <a:latin typeface="微軟正黑體 Light" panose="020B0304030504040204" pitchFamily="34" charset="-120"/>
                <a:ea typeface="微軟正黑體 Light" panose="020B0304030504040204" pitchFamily="34" charset="-120"/>
              </a:rPr>
              <a:t>Matt </a:t>
            </a:r>
            <a:r>
              <a:rPr lang="en-US" altLang="zh-TW" sz="2800" dirty="0" err="1">
                <a:latin typeface="微軟正黑體 Light" panose="020B0304030504040204" pitchFamily="34" charset="-120"/>
                <a:ea typeface="微軟正黑體 Light" panose="020B0304030504040204" pitchFamily="34" charset="-120"/>
              </a:rPr>
              <a:t>Cutts</a:t>
            </a:r>
            <a:endParaRPr lang="en-US" altLang="zh-TW" sz="2800" dirty="0">
              <a:latin typeface="微軟正黑體 Light" panose="020B0304030504040204" pitchFamily="34" charset="-120"/>
              <a:ea typeface="微軟正黑體 Light" panose="020B0304030504040204" pitchFamily="34" charset="-120"/>
            </a:endParaRPr>
          </a:p>
          <a:p>
            <a:r>
              <a:rPr lang="zh-TW" altLang="en-US" sz="2800" dirty="0" smtClean="0">
                <a:latin typeface="微軟正黑體 Light" panose="020B0304030504040204" pitchFamily="34" charset="-120"/>
                <a:ea typeface="微軟正黑體 Light" panose="020B0304030504040204" pitchFamily="34" charset="-120"/>
              </a:rPr>
              <a:t>習慣一</a:t>
            </a:r>
            <a:r>
              <a:rPr lang="en-US" altLang="zh-TW" sz="2800" dirty="0" smtClean="0">
                <a:latin typeface="微軟正黑體 Light" panose="020B0304030504040204" pitchFamily="34" charset="-120"/>
                <a:ea typeface="微軟正黑體 Light" panose="020B0304030504040204" pitchFamily="34" charset="-120"/>
              </a:rPr>
              <a:t>:30</a:t>
            </a:r>
            <a:r>
              <a:rPr lang="zh-TW" altLang="en-US" sz="2800" dirty="0" smtClean="0">
                <a:latin typeface="微軟正黑體 Light" panose="020B0304030504040204" pitchFamily="34" charset="-120"/>
                <a:ea typeface="微軟正黑體 Light" panose="020B0304030504040204" pitchFamily="34" charset="-120"/>
              </a:rPr>
              <a:t>天每天拍攝</a:t>
            </a:r>
            <a:r>
              <a:rPr lang="zh-TW" altLang="en-US" sz="2800" dirty="0">
                <a:latin typeface="微軟正黑體 Light" panose="020B0304030504040204" pitchFamily="34" charset="-120"/>
                <a:ea typeface="微軟正黑體 Light" panose="020B0304030504040204" pitchFamily="34" charset="-120"/>
              </a:rPr>
              <a:t>一張照片</a:t>
            </a:r>
            <a:r>
              <a:rPr lang="zh-TW" altLang="en-US" sz="2800" dirty="0" smtClean="0">
                <a:latin typeface="微軟正黑體 Light" panose="020B0304030504040204" pitchFamily="34" charset="-120"/>
                <a:ea typeface="微軟正黑體 Light" panose="020B0304030504040204" pitchFamily="34" charset="-120"/>
              </a:rPr>
              <a:t>。記下每一天在</a:t>
            </a:r>
            <a:r>
              <a:rPr lang="zh-TW" altLang="en-US" sz="2800" dirty="0">
                <a:latin typeface="微軟正黑體 Light" panose="020B0304030504040204" pitchFamily="34" charset="-120"/>
                <a:ea typeface="微軟正黑體 Light" panose="020B0304030504040204" pitchFamily="34" charset="-120"/>
              </a:rPr>
              <a:t>何處、</a:t>
            </a:r>
            <a:r>
              <a:rPr lang="zh-TW" altLang="en-US" sz="2800" dirty="0" smtClean="0">
                <a:latin typeface="微軟正黑體 Light" panose="020B0304030504040204" pitchFamily="34" charset="-120"/>
                <a:ea typeface="微軟正黑體 Light" panose="020B0304030504040204" pitchFamily="34" charset="-120"/>
              </a:rPr>
              <a:t>做哪</a:t>
            </a:r>
            <a:r>
              <a:rPr lang="zh-TW" altLang="en-US" sz="2800" dirty="0">
                <a:latin typeface="微軟正黑體 Light" panose="020B0304030504040204" pitchFamily="34" charset="-120"/>
                <a:ea typeface="微軟正黑體 Light" panose="020B0304030504040204" pitchFamily="34" charset="-120"/>
              </a:rPr>
              <a:t>些事</a:t>
            </a:r>
            <a:r>
              <a:rPr lang="zh-TW" altLang="en-US" sz="2800" dirty="0" smtClean="0">
                <a:latin typeface="微軟正黑體 Light" panose="020B0304030504040204" pitchFamily="34" charset="-120"/>
                <a:ea typeface="微軟正黑體 Light" panose="020B0304030504040204" pitchFamily="34" charset="-120"/>
              </a:rPr>
              <a:t>。</a:t>
            </a:r>
            <a:endParaRPr lang="en-US" altLang="zh-TW" sz="2800" dirty="0" smtClean="0">
              <a:latin typeface="微軟正黑體 Light" panose="020B0304030504040204" pitchFamily="34" charset="-120"/>
              <a:ea typeface="微軟正黑體 Light" panose="020B0304030504040204" pitchFamily="34" charset="-120"/>
            </a:endParaRPr>
          </a:p>
          <a:p>
            <a:r>
              <a:rPr lang="zh-TW" altLang="en-US" sz="2800" dirty="0" smtClean="0">
                <a:latin typeface="微軟正黑體 Light" panose="020B0304030504040204" pitchFamily="34" charset="-120"/>
                <a:ea typeface="微軟正黑體 Light" panose="020B0304030504040204" pitchFamily="34" charset="-120"/>
              </a:rPr>
              <a:t>習慣二</a:t>
            </a:r>
            <a:r>
              <a:rPr lang="en-US" altLang="zh-TW" sz="2800" dirty="0" smtClean="0">
                <a:latin typeface="微軟正黑體 Light" panose="020B0304030504040204" pitchFamily="34" charset="-120"/>
                <a:ea typeface="微軟正黑體 Light" panose="020B0304030504040204" pitchFamily="34" charset="-120"/>
              </a:rPr>
              <a:t>:</a:t>
            </a:r>
            <a:r>
              <a:rPr lang="zh-TW" altLang="en-US" sz="2800" dirty="0" smtClean="0">
                <a:latin typeface="微軟正黑體 Light" panose="020B0304030504040204" pitchFamily="34" charset="-120"/>
                <a:ea typeface="微軟正黑體 Light" panose="020B0304030504040204" pitchFamily="34" charset="-120"/>
              </a:rPr>
              <a:t>從</a:t>
            </a:r>
            <a:r>
              <a:rPr lang="zh-TW" altLang="en-US" sz="2800" dirty="0">
                <a:latin typeface="微軟正黑體 Light" panose="020B0304030504040204" pitchFamily="34" charset="-120"/>
                <a:ea typeface="微軟正黑體 Light" panose="020B0304030504040204" pitchFamily="34" charset="-120"/>
              </a:rPr>
              <a:t>電腦桌前的</a:t>
            </a:r>
            <a:r>
              <a:rPr lang="zh-TW" altLang="en-US" sz="2800" dirty="0" smtClean="0">
                <a:latin typeface="微軟正黑體 Light" panose="020B0304030504040204" pitchFamily="34" charset="-120"/>
                <a:ea typeface="微軟正黑體 Light" panose="020B0304030504040204" pitchFamily="34" charset="-120"/>
              </a:rPr>
              <a:t>宅宅，每天騎</a:t>
            </a:r>
            <a:r>
              <a:rPr lang="zh-TW" altLang="en-US" sz="2800" dirty="0">
                <a:latin typeface="微軟正黑體 Light" panose="020B0304030504040204" pitchFamily="34" charset="-120"/>
                <a:ea typeface="微軟正黑體 Light" panose="020B0304030504040204" pitchFamily="34" charset="-120"/>
              </a:rPr>
              <a:t>腳踏車去上班</a:t>
            </a:r>
            <a:r>
              <a:rPr lang="zh-TW" altLang="en-US" sz="2800" dirty="0" smtClean="0">
                <a:latin typeface="微軟正黑體 Light" panose="020B0304030504040204" pitchFamily="34" charset="-120"/>
                <a:ea typeface="微軟正黑體 Light" panose="020B0304030504040204" pitchFamily="34" charset="-120"/>
              </a:rPr>
              <a:t>，因此也完成</a:t>
            </a:r>
            <a:r>
              <a:rPr lang="zh-TW" altLang="en-US" sz="2800" dirty="0">
                <a:latin typeface="微軟正黑體 Light" panose="020B0304030504040204" pitchFamily="34" charset="-120"/>
                <a:ea typeface="微軟正黑體 Light" panose="020B0304030504040204" pitchFamily="34" charset="-120"/>
              </a:rPr>
              <a:t>非洲最高峰－乞力馬扎羅山的登山</a:t>
            </a:r>
            <a:r>
              <a:rPr lang="zh-TW" altLang="en-US" sz="2800" dirty="0" smtClean="0">
                <a:latin typeface="微軟正黑體 Light" panose="020B0304030504040204" pitchFamily="34" charset="-120"/>
                <a:ea typeface="微軟正黑體 Light" panose="020B0304030504040204" pitchFamily="34" charset="-120"/>
              </a:rPr>
              <a:t>活動</a:t>
            </a:r>
            <a:endParaRPr lang="en-US" altLang="zh-TW" sz="2800" dirty="0" smtClean="0">
              <a:latin typeface="微軟正黑體 Light" panose="020B0304030504040204" pitchFamily="34" charset="-120"/>
              <a:ea typeface="微軟正黑體 Light" panose="020B0304030504040204" pitchFamily="34" charset="-120"/>
            </a:endParaRPr>
          </a:p>
          <a:p>
            <a:r>
              <a:rPr lang="zh-TW" altLang="en-US" sz="2800" dirty="0" smtClean="0">
                <a:latin typeface="微軟正黑體 Light" panose="020B0304030504040204" pitchFamily="34" charset="-120"/>
                <a:ea typeface="微軟正黑體 Light" panose="020B0304030504040204" pitchFamily="34" charset="-120"/>
              </a:rPr>
              <a:t> </a:t>
            </a:r>
            <a:r>
              <a:rPr lang="en-US" altLang="zh-TW" sz="2800" dirty="0">
                <a:latin typeface="微軟正黑體 Light" panose="020B0304030504040204" pitchFamily="34" charset="-120"/>
                <a:ea typeface="微軟正黑體 Light" panose="020B0304030504040204" pitchFamily="34" charset="-120"/>
              </a:rPr>
              <a:t>Matt </a:t>
            </a:r>
            <a:r>
              <a:rPr lang="en-US" altLang="zh-TW" sz="2800" dirty="0" err="1">
                <a:latin typeface="微軟正黑體 Light" panose="020B0304030504040204" pitchFamily="34" charset="-120"/>
                <a:ea typeface="微軟正黑體 Light" panose="020B0304030504040204" pitchFamily="34" charset="-120"/>
              </a:rPr>
              <a:t>Cutts</a:t>
            </a:r>
            <a:r>
              <a:rPr lang="en-US" altLang="zh-TW" sz="2800" dirty="0">
                <a:latin typeface="微軟正黑體 Light" panose="020B0304030504040204" pitchFamily="34" charset="-120"/>
                <a:ea typeface="微軟正黑體 Light" panose="020B0304030504040204" pitchFamily="34" charset="-120"/>
              </a:rPr>
              <a:t> </a:t>
            </a:r>
            <a:r>
              <a:rPr lang="zh-TW" altLang="en-US" sz="2800" dirty="0" smtClean="0">
                <a:latin typeface="微軟正黑體 Light" panose="020B0304030504040204" pitchFamily="34" charset="-120"/>
                <a:ea typeface="微軟正黑體 Light" panose="020B0304030504040204" pitchFamily="34" charset="-120"/>
              </a:rPr>
              <a:t>心得：</a:t>
            </a:r>
            <a:r>
              <a:rPr lang="zh-TW" altLang="en-US" sz="2800" dirty="0">
                <a:latin typeface="微軟正黑體 Light" panose="020B0304030504040204" pitchFamily="34" charset="-120"/>
                <a:ea typeface="微軟正黑體 Light" panose="020B0304030504040204" pitchFamily="34" charset="-120"/>
              </a:rPr>
              <a:t>小而容易持續的事，才容易發生</a:t>
            </a:r>
            <a:r>
              <a:rPr lang="zh-TW" altLang="en-US" sz="2800" dirty="0" smtClean="0">
                <a:latin typeface="微軟正黑體 Light" panose="020B0304030504040204" pitchFamily="34" charset="-120"/>
                <a:ea typeface="微軟正黑體 Light" panose="020B0304030504040204" pitchFamily="34" charset="-120"/>
              </a:rPr>
              <a:t>改變，自信心增強</a:t>
            </a:r>
            <a:endParaRPr lang="en-US" altLang="zh-TW" sz="2800"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080987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81200" y="274638"/>
            <a:ext cx="8229600" cy="1282154"/>
          </a:xfrm>
        </p:spPr>
        <p:txBody>
          <a:bodyPr>
            <a:normAutofit fontScale="90000"/>
          </a:bodyPr>
          <a:lstStyle/>
          <a:p>
            <a:r>
              <a:rPr lang="en-US" altLang="zh-TW" dirty="0" smtClean="0"/>
              <a:t>30</a:t>
            </a:r>
            <a:r>
              <a:rPr lang="zh-TW" altLang="en-US" dirty="0"/>
              <a:t>天</a:t>
            </a:r>
            <a:r>
              <a:rPr lang="en-US" altLang="zh-TW" dirty="0"/>
              <a:t>!</a:t>
            </a:r>
            <a:br>
              <a:rPr lang="en-US" altLang="zh-TW" dirty="0"/>
            </a:br>
            <a:r>
              <a:rPr lang="zh-TW" altLang="en-US" dirty="0" smtClean="0"/>
              <a:t>你要變</a:t>
            </a:r>
            <a:r>
              <a:rPr lang="zh-TW" altLang="en-US" dirty="0"/>
              <a:t>出怎樣的自己</a:t>
            </a:r>
            <a:r>
              <a:rPr lang="en-US" altLang="zh-TW" dirty="0"/>
              <a:t>?</a:t>
            </a:r>
            <a:r>
              <a:rPr lang="zh-TW" altLang="en-US" dirty="0"/>
              <a:t/>
            </a:r>
            <a:br>
              <a:rPr lang="zh-TW" altLang="en-US" dirty="0"/>
            </a:b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412776"/>
            <a:ext cx="7968886" cy="5976664"/>
          </a:xfrm>
          <a:prstGeom prst="rect">
            <a:avLst/>
          </a:prstGeom>
        </p:spPr>
      </p:pic>
      <p:sp>
        <p:nvSpPr>
          <p:cNvPr id="5" name="矩形 4"/>
          <p:cNvSpPr/>
          <p:nvPr/>
        </p:nvSpPr>
        <p:spPr>
          <a:xfrm>
            <a:off x="6240016" y="2060848"/>
            <a:ext cx="3672408" cy="4797152"/>
          </a:xfrm>
          <a:prstGeom prst="rect">
            <a:avLst/>
          </a:prstGeom>
          <a:noFill/>
          <a:ln w="539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189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微軟正黑體 Light" panose="020B0304030504040204" pitchFamily="34" charset="-120"/>
                <a:ea typeface="微軟正黑體 Light" panose="020B0304030504040204" pitchFamily="34" charset="-120"/>
              </a:rPr>
              <a:t>[</a:t>
            </a:r>
            <a:r>
              <a:rPr lang="zh-TW" altLang="en-US" sz="4000" dirty="0">
                <a:latin typeface="微軟正黑體 Light" panose="020B0304030504040204" pitchFamily="34" charset="-120"/>
                <a:ea typeface="微軟正黑體 Light" panose="020B0304030504040204" pitchFamily="34" charset="-120"/>
              </a:rPr>
              <a:t>個人</a:t>
            </a:r>
            <a:r>
              <a:rPr lang="en-US" altLang="zh-TW" sz="4000" dirty="0">
                <a:latin typeface="微軟正黑體 Light" panose="020B0304030504040204" pitchFamily="34" charset="-120"/>
                <a:ea typeface="微軟正黑體 Light" panose="020B0304030504040204" pitchFamily="34" charset="-120"/>
              </a:rPr>
              <a:t>]</a:t>
            </a:r>
            <a:r>
              <a:rPr lang="zh-TW" altLang="en-US" sz="4000" dirty="0">
                <a:latin typeface="微軟正黑體 Light" panose="020B0304030504040204" pitchFamily="34" charset="-120"/>
                <a:ea typeface="微軟正黑體 Light" panose="020B0304030504040204" pitchFamily="34" charset="-120"/>
              </a:rPr>
              <a:t>作業：</a:t>
            </a:r>
            <a:r>
              <a:rPr lang="en-US" altLang="zh-TW" sz="4000" dirty="0">
                <a:latin typeface="微軟正黑體 Light" panose="020B0304030504040204" pitchFamily="34" charset="-120"/>
                <a:ea typeface="微軟正黑體 Light" panose="020B0304030504040204" pitchFamily="34" charset="-120"/>
              </a:rPr>
              <a:t>30</a:t>
            </a:r>
            <a:r>
              <a:rPr lang="zh-TW" altLang="en-US" sz="4000" dirty="0">
                <a:latin typeface="微軟正黑體 Light" panose="020B0304030504040204" pitchFamily="34" charset="-120"/>
                <a:ea typeface="微軟正黑體 Light" panose="020B0304030504040204" pitchFamily="34" charset="-120"/>
              </a:rPr>
              <a:t>天練習新習慣</a:t>
            </a:r>
          </a:p>
        </p:txBody>
      </p:sp>
      <p:sp>
        <p:nvSpPr>
          <p:cNvPr id="3" name="內容版面配置區 2"/>
          <p:cNvSpPr>
            <a:spLocks noGrp="1"/>
          </p:cNvSpPr>
          <p:nvPr>
            <p:ph idx="1"/>
          </p:nvPr>
        </p:nvSpPr>
        <p:spPr>
          <a:xfrm>
            <a:off x="911424" y="1340769"/>
            <a:ext cx="10873208" cy="5184576"/>
          </a:xfrm>
        </p:spPr>
        <p:txBody>
          <a:bodyPr>
            <a:normAutofit fontScale="92500" lnSpcReduction="10000"/>
          </a:bodyPr>
          <a:lstStyle/>
          <a:p>
            <a:r>
              <a:rPr lang="zh-TW" altLang="en-US" sz="2800" dirty="0">
                <a:latin typeface="微軟正黑體 Light" panose="020B0304030504040204" pitchFamily="34" charset="-120"/>
                <a:ea typeface="微軟正黑體 Light" panose="020B0304030504040204" pitchFamily="34" charset="-120"/>
              </a:rPr>
              <a:t>選定：新習慣</a:t>
            </a:r>
            <a:r>
              <a:rPr lang="en-US" altLang="zh-TW" sz="2800" dirty="0">
                <a:latin typeface="微軟正黑體 Light" panose="020B0304030504040204" pitchFamily="34" charset="-120"/>
                <a:ea typeface="微軟正黑體 Light" panose="020B0304030504040204" pitchFamily="34" charset="-120"/>
              </a:rPr>
              <a:t>(</a:t>
            </a:r>
            <a:r>
              <a:rPr lang="zh-TW" altLang="en-US" sz="2800" dirty="0">
                <a:latin typeface="微軟正黑體 Light" panose="020B0304030504040204" pitchFamily="34" charset="-120"/>
                <a:ea typeface="微軟正黑體 Light" panose="020B0304030504040204" pitchFamily="34" charset="-120"/>
              </a:rPr>
              <a:t>你一直想建立卻未建立的習慣</a:t>
            </a:r>
            <a:r>
              <a:rPr lang="en-US" altLang="zh-TW" sz="2800" dirty="0">
                <a:latin typeface="微軟正黑體 Light" panose="020B0304030504040204" pitchFamily="34" charset="-120"/>
                <a:ea typeface="微軟正黑體 Light" panose="020B0304030504040204" pitchFamily="34" charset="-120"/>
              </a:rPr>
              <a:t>)</a:t>
            </a:r>
          </a:p>
          <a:p>
            <a:r>
              <a:rPr lang="zh-TW" altLang="en-US" sz="2800" dirty="0">
                <a:latin typeface="微軟正黑體 Light" panose="020B0304030504040204" pitchFamily="34" charset="-120"/>
                <a:ea typeface="微軟正黑體 Light" panose="020B0304030504040204" pitchFamily="34" charset="-120"/>
              </a:rPr>
              <a:t>時間：</a:t>
            </a:r>
            <a:r>
              <a:rPr lang="en-US" altLang="zh-TW" sz="2800" dirty="0">
                <a:latin typeface="微軟正黑體 Light" panose="020B0304030504040204" pitchFamily="34" charset="-120"/>
                <a:ea typeface="微軟正黑體 Light" panose="020B0304030504040204" pitchFamily="34" charset="-120"/>
              </a:rPr>
              <a:t>30</a:t>
            </a:r>
            <a:r>
              <a:rPr lang="zh-TW" altLang="en-US" sz="2800" dirty="0">
                <a:latin typeface="微軟正黑體 Light" panose="020B0304030504040204" pitchFamily="34" charset="-120"/>
                <a:ea typeface="微軟正黑體 Light" panose="020B0304030504040204" pitchFamily="34" charset="-120"/>
              </a:rPr>
              <a:t>天</a:t>
            </a:r>
            <a:endParaRPr lang="en-US" altLang="zh-TW" sz="2800" dirty="0">
              <a:latin typeface="微軟正黑體 Light" panose="020B0304030504040204" pitchFamily="34" charset="-120"/>
              <a:ea typeface="微軟正黑體 Light" panose="020B0304030504040204" pitchFamily="34" charset="-120"/>
            </a:endParaRPr>
          </a:p>
          <a:p>
            <a:r>
              <a:rPr lang="zh-TW" altLang="en-US" sz="2800" dirty="0">
                <a:solidFill>
                  <a:srgbClr val="FF0000"/>
                </a:solidFill>
                <a:latin typeface="微軟正黑體 Light" panose="020B0304030504040204" pitchFamily="34" charset="-120"/>
                <a:ea typeface="微軟正黑體 Light" panose="020B0304030504040204" pitchFamily="34" charset="-120"/>
              </a:rPr>
              <a:t>紀錄：改變前、練習中、改變後，要紀錄不同時期。</a:t>
            </a:r>
            <a:endParaRPr lang="en-US" altLang="zh-TW" sz="2800" dirty="0">
              <a:solidFill>
                <a:srgbClr val="FF0000"/>
              </a:solidFill>
              <a:latin typeface="微軟正黑體 Light" panose="020B0304030504040204" pitchFamily="34" charset="-120"/>
              <a:ea typeface="微軟正黑體 Light" panose="020B0304030504040204" pitchFamily="34" charset="-120"/>
            </a:endParaRPr>
          </a:p>
          <a:p>
            <a:r>
              <a:rPr lang="zh-TW" altLang="en-US" sz="2800" dirty="0">
                <a:solidFill>
                  <a:srgbClr val="FF0000"/>
                </a:solidFill>
                <a:latin typeface="微軟正黑體 Light" panose="020B0304030504040204" pitchFamily="34" charset="-120"/>
                <a:ea typeface="微軟正黑體 Light" panose="020B0304030504040204" pitchFamily="34" charset="-120"/>
              </a:rPr>
              <a:t>每天的紀錄呈現：整理成</a:t>
            </a:r>
            <a:r>
              <a:rPr lang="en-US" altLang="zh-TW" sz="2800" dirty="0" smtClean="0">
                <a:solidFill>
                  <a:srgbClr val="FF0000"/>
                </a:solidFill>
                <a:latin typeface="微軟正黑體 Light" panose="020B0304030504040204" pitchFamily="34" charset="-120"/>
                <a:ea typeface="微軟正黑體 Light" panose="020B0304030504040204" pitchFamily="34" charset="-120"/>
              </a:rPr>
              <a:t>PPT</a:t>
            </a:r>
            <a:r>
              <a:rPr lang="zh-TW" altLang="en-US" sz="2800" dirty="0" smtClean="0">
                <a:solidFill>
                  <a:srgbClr val="FF0000"/>
                </a:solidFill>
                <a:latin typeface="微軟正黑體 Light" panose="020B0304030504040204" pitchFamily="34" charset="-120"/>
                <a:ea typeface="微軟正黑體 Light" panose="020B0304030504040204" pitchFamily="34" charset="-120"/>
              </a:rPr>
              <a:t>或</a:t>
            </a:r>
            <a:r>
              <a:rPr lang="en-US" altLang="zh-TW" sz="2800" dirty="0" smtClean="0">
                <a:solidFill>
                  <a:srgbClr val="FF0000"/>
                </a:solidFill>
                <a:latin typeface="微軟正黑體 Light" panose="020B0304030504040204" pitchFamily="34" charset="-120"/>
                <a:ea typeface="微軟正黑體 Light" panose="020B0304030504040204" pitchFamily="34" charset="-120"/>
              </a:rPr>
              <a:t>PDF</a:t>
            </a:r>
            <a:r>
              <a:rPr lang="zh-TW" altLang="en-US" sz="2800" dirty="0" smtClean="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可用影像</a:t>
            </a:r>
            <a:r>
              <a:rPr lang="en-US" altLang="zh-TW" sz="2800" dirty="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照相、攝影皆可</a:t>
            </a:r>
            <a:r>
              <a:rPr lang="en-US" altLang="zh-TW" sz="2800" dirty="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、文字、要包括日期。</a:t>
            </a:r>
            <a:endParaRPr lang="en-US" altLang="zh-TW" sz="2800" dirty="0">
              <a:solidFill>
                <a:srgbClr val="FF0000"/>
              </a:solidFill>
              <a:latin typeface="微軟正黑體 Light" panose="020B0304030504040204" pitchFamily="34" charset="-120"/>
              <a:ea typeface="微軟正黑體 Light" panose="020B0304030504040204" pitchFamily="34" charset="-120"/>
            </a:endParaRPr>
          </a:p>
          <a:p>
            <a:r>
              <a:rPr lang="zh-TW" altLang="en-US" sz="2800" dirty="0">
                <a:solidFill>
                  <a:srgbClr val="0070C0"/>
                </a:solidFill>
                <a:latin typeface="微軟正黑體 Light" panose="020B0304030504040204" pitchFamily="34" charset="-120"/>
                <a:ea typeface="微軟正黑體 Light" panose="020B0304030504040204" pitchFamily="34" charset="-120"/>
              </a:rPr>
              <a:t>檔名</a:t>
            </a:r>
            <a:r>
              <a:rPr lang="en-US" altLang="zh-TW" sz="2800" dirty="0">
                <a:solidFill>
                  <a:srgbClr val="0070C0"/>
                </a:solidFill>
                <a:latin typeface="微軟正黑體 Light" panose="020B0304030504040204" pitchFamily="34" charset="-120"/>
                <a:ea typeface="微軟正黑體 Light" panose="020B0304030504040204" pitchFamily="34" charset="-120"/>
              </a:rPr>
              <a:t>:</a:t>
            </a:r>
            <a:r>
              <a:rPr lang="en-US" altLang="zh-TW" sz="2800" dirty="0" smtClean="0">
                <a:solidFill>
                  <a:srgbClr val="0070C0"/>
                </a:solidFill>
                <a:latin typeface="微軟正黑體 Light" panose="020B0304030504040204" pitchFamily="34" charset="-120"/>
                <a:ea typeface="微軟正黑體 Light" panose="020B0304030504040204" pitchFamily="34" charset="-120"/>
              </a:rPr>
              <a:t>112</a:t>
            </a:r>
            <a:r>
              <a:rPr lang="zh-TW" altLang="en-US" sz="2800" dirty="0" smtClean="0">
                <a:solidFill>
                  <a:srgbClr val="0070C0"/>
                </a:solidFill>
                <a:latin typeface="微軟正黑體 Light" panose="020B0304030504040204" pitchFamily="34" charset="-120"/>
                <a:ea typeface="微軟正黑體 Light" panose="020B0304030504040204" pitchFamily="34" charset="-120"/>
              </a:rPr>
              <a:t>下情緒</a:t>
            </a:r>
            <a:r>
              <a:rPr lang="en-US" altLang="zh-TW" sz="2800" dirty="0">
                <a:solidFill>
                  <a:srgbClr val="0070C0"/>
                </a:solidFill>
                <a:latin typeface="微軟正黑體 Light" panose="020B0304030504040204" pitchFamily="34" charset="-120"/>
                <a:ea typeface="微軟正黑體 Light" panose="020B0304030504040204" pitchFamily="34" charset="-120"/>
              </a:rPr>
              <a:t>+</a:t>
            </a:r>
            <a:r>
              <a:rPr lang="zh-TW" altLang="en-US" sz="2800" dirty="0">
                <a:solidFill>
                  <a:srgbClr val="0070C0"/>
                </a:solidFill>
                <a:latin typeface="微軟正黑體 Light" panose="020B0304030504040204" pitchFamily="34" charset="-120"/>
                <a:ea typeface="微軟正黑體 Light" panose="020B0304030504040204" pitchFamily="34" charset="-120"/>
              </a:rPr>
              <a:t>新習慣</a:t>
            </a:r>
            <a:r>
              <a:rPr lang="en-US" altLang="zh-TW" sz="2800" dirty="0">
                <a:solidFill>
                  <a:srgbClr val="0070C0"/>
                </a:solidFill>
                <a:latin typeface="微軟正黑體 Light" panose="020B0304030504040204" pitchFamily="34" charset="-120"/>
                <a:ea typeface="微軟正黑體 Light" panose="020B0304030504040204" pitchFamily="34" charset="-120"/>
              </a:rPr>
              <a:t>+</a:t>
            </a:r>
            <a:r>
              <a:rPr lang="zh-TW" altLang="en-US" sz="2800" dirty="0">
                <a:solidFill>
                  <a:srgbClr val="0070C0"/>
                </a:solidFill>
                <a:latin typeface="微軟正黑體 Light" panose="020B0304030504040204" pitchFamily="34" charset="-120"/>
                <a:ea typeface="微軟正黑體 Light" panose="020B0304030504040204" pitchFamily="34" charset="-120"/>
              </a:rPr>
              <a:t>學生名字</a:t>
            </a:r>
            <a:r>
              <a:rPr lang="en-US" altLang="zh-TW" sz="2800" dirty="0">
                <a:solidFill>
                  <a:srgbClr val="0070C0"/>
                </a:solidFill>
                <a:latin typeface="微軟正黑體 Light" panose="020B0304030504040204" pitchFamily="34" charset="-120"/>
                <a:ea typeface="微軟正黑體 Light" panose="020B0304030504040204" pitchFamily="34" charset="-120"/>
              </a:rPr>
              <a:t>+</a:t>
            </a:r>
            <a:r>
              <a:rPr lang="zh-TW" altLang="en-US" sz="2800" dirty="0">
                <a:solidFill>
                  <a:srgbClr val="0070C0"/>
                </a:solidFill>
                <a:latin typeface="微軟正黑體 Light" panose="020B0304030504040204" pitchFamily="34" charset="-120"/>
                <a:ea typeface="微軟正黑體 Light" panose="020B0304030504040204" pitchFamily="34" charset="-120"/>
              </a:rPr>
              <a:t>習慣主題。舉例</a:t>
            </a:r>
            <a:r>
              <a:rPr lang="en-US" altLang="zh-TW" sz="2800" dirty="0">
                <a:solidFill>
                  <a:srgbClr val="0070C0"/>
                </a:solidFill>
                <a:latin typeface="微軟正黑體 Light" panose="020B0304030504040204" pitchFamily="34" charset="-120"/>
                <a:ea typeface="微軟正黑體 Light" panose="020B0304030504040204" pitchFamily="34" charset="-120"/>
              </a:rPr>
              <a:t>:</a:t>
            </a:r>
            <a:r>
              <a:rPr lang="en-US" altLang="zh-TW" sz="2800" dirty="0" smtClean="0">
                <a:solidFill>
                  <a:srgbClr val="0070C0"/>
                </a:solidFill>
                <a:latin typeface="微軟正黑體 Light" panose="020B0304030504040204" pitchFamily="34" charset="-120"/>
                <a:ea typeface="微軟正黑體 Light" panose="020B0304030504040204" pitchFamily="34" charset="-120"/>
              </a:rPr>
              <a:t>112</a:t>
            </a:r>
            <a:r>
              <a:rPr lang="zh-TW" altLang="en-US" sz="2800" dirty="0" smtClean="0">
                <a:solidFill>
                  <a:srgbClr val="0070C0"/>
                </a:solidFill>
                <a:latin typeface="微軟正黑體 Light" panose="020B0304030504040204" pitchFamily="34" charset="-120"/>
                <a:ea typeface="微軟正黑體 Light" panose="020B0304030504040204" pitchFamily="34" charset="-120"/>
              </a:rPr>
              <a:t>下情緒</a:t>
            </a:r>
            <a:r>
              <a:rPr lang="zh-TW" altLang="en-US" sz="2800" dirty="0">
                <a:solidFill>
                  <a:srgbClr val="0070C0"/>
                </a:solidFill>
                <a:latin typeface="微軟正黑體 Light" panose="020B0304030504040204" pitchFamily="34" charset="-120"/>
                <a:ea typeface="微軟正黑體 Light" panose="020B0304030504040204" pitchFamily="34" charset="-120"/>
              </a:rPr>
              <a:t>新習慣鄭淑惠核心肌群</a:t>
            </a:r>
            <a:endParaRPr lang="en-US" altLang="zh-TW" sz="2800" dirty="0">
              <a:solidFill>
                <a:srgbClr val="0070C0"/>
              </a:solidFill>
              <a:latin typeface="微軟正黑體 Light" panose="020B0304030504040204" pitchFamily="34" charset="-120"/>
              <a:ea typeface="微軟正黑體 Light" panose="020B0304030504040204" pitchFamily="34" charset="-120"/>
            </a:endParaRPr>
          </a:p>
          <a:p>
            <a:r>
              <a:rPr lang="zh-TW" altLang="en-US" sz="2800" dirty="0">
                <a:solidFill>
                  <a:srgbClr val="FF0000"/>
                </a:solidFill>
                <a:latin typeface="微軟正黑體 Light" panose="020B0304030504040204" pitchFamily="34" charset="-120"/>
                <a:ea typeface="微軟正黑體 Light" panose="020B0304030504040204" pitchFamily="34" charset="-120"/>
              </a:rPr>
              <a:t>紀錄內容</a:t>
            </a:r>
            <a:r>
              <a:rPr lang="en-US" altLang="zh-TW" sz="2800" dirty="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選定的新習慣、選定的原因、期待為自己帶來怎樣的不同、如何執行、執行紀錄、改變前的期待、過程的點滴</a:t>
            </a:r>
            <a:r>
              <a:rPr lang="en-US" altLang="zh-TW" sz="2800" dirty="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掙扎的、猶豫的、想罵老師的</a:t>
            </a:r>
            <a:r>
              <a:rPr lang="en-US" altLang="zh-TW" sz="2800" dirty="0">
                <a:solidFill>
                  <a:srgbClr val="FF0000"/>
                </a:solidFill>
                <a:latin typeface="微軟正黑體 Light" panose="020B0304030504040204" pitchFamily="34" charset="-120"/>
                <a:ea typeface="微軟正黑體 Light" panose="020B0304030504040204" pitchFamily="34" charset="-120"/>
              </a:rPr>
              <a:t>)</a:t>
            </a:r>
            <a:r>
              <a:rPr lang="zh-TW" altLang="en-US" sz="2800" dirty="0">
                <a:solidFill>
                  <a:srgbClr val="FF0000"/>
                </a:solidFill>
                <a:latin typeface="微軟正黑體 Light" panose="020B0304030504040204" pitchFamily="34" charset="-120"/>
                <a:ea typeface="微軟正黑體 Light" panose="020B0304030504040204" pitchFamily="34" charset="-120"/>
              </a:rPr>
              <a:t>、維持下去的關鍵點、半途而廢的原因、想偷懶時會如何處理、驗收成果。</a:t>
            </a:r>
            <a:endParaRPr lang="en-US" altLang="zh-TW" sz="2800" dirty="0">
              <a:solidFill>
                <a:srgbClr val="FF0000"/>
              </a:solidFill>
              <a:latin typeface="微軟正黑體 Light" panose="020B0304030504040204" pitchFamily="34" charset="-120"/>
              <a:ea typeface="微軟正黑體 Light" panose="020B0304030504040204" pitchFamily="34" charset="-120"/>
            </a:endParaRPr>
          </a:p>
          <a:p>
            <a:r>
              <a:rPr lang="zh-TW" altLang="en-US" sz="2800" dirty="0">
                <a:latin typeface="微軟正黑體 Light" panose="020B0304030504040204" pitchFamily="34" charset="-120"/>
                <a:ea typeface="微軟正黑體 Light" panose="020B0304030504040204" pitchFamily="34" charset="-120"/>
              </a:rPr>
              <a:t>繳交期限</a:t>
            </a:r>
            <a:r>
              <a:rPr lang="zh-TW" altLang="en-US" sz="2800" dirty="0" smtClean="0">
                <a:latin typeface="微軟正黑體 Light" panose="020B0304030504040204" pitchFamily="34" charset="-120"/>
                <a:ea typeface="微軟正黑體 Light" panose="020B0304030504040204" pitchFamily="34" charset="-120"/>
              </a:rPr>
              <a:t>為</a:t>
            </a:r>
            <a:r>
              <a:rPr lang="en-US" altLang="zh-TW" sz="2800" dirty="0" smtClean="0">
                <a:latin typeface="微軟正黑體 Light" panose="020B0304030504040204" pitchFamily="34" charset="-120"/>
                <a:ea typeface="微軟正黑體 Light" panose="020B0304030504040204" pitchFamily="34" charset="-120"/>
              </a:rPr>
              <a:t>5/23</a:t>
            </a:r>
            <a:r>
              <a:rPr lang="zh-TW" altLang="en-US" sz="2800" dirty="0" smtClean="0">
                <a:latin typeface="微軟正黑體 Light" panose="020B0304030504040204" pitchFamily="34" charset="-120"/>
                <a:ea typeface="微軟正黑體 Light" panose="020B0304030504040204" pitchFamily="34" charset="-120"/>
              </a:rPr>
              <a:t>，</a:t>
            </a:r>
            <a:r>
              <a:rPr lang="zh-TW" altLang="en-US" sz="2800" dirty="0">
                <a:latin typeface="微軟正黑體 Light" panose="020B0304030504040204" pitchFamily="34" charset="-120"/>
                <a:ea typeface="微軟正黑體 Light" panose="020B0304030504040204" pitchFamily="34" charset="-120"/>
              </a:rPr>
              <a:t>上傳到</a:t>
            </a:r>
            <a:r>
              <a:rPr lang="en-US" altLang="zh-TW" sz="2800" dirty="0" err="1">
                <a:latin typeface="微軟正黑體 Light" panose="020B0304030504040204" pitchFamily="34" charset="-120"/>
                <a:ea typeface="微軟正黑體 Light" panose="020B0304030504040204" pitchFamily="34" charset="-120"/>
              </a:rPr>
              <a:t>moodle</a:t>
            </a:r>
            <a:r>
              <a:rPr lang="zh-TW" altLang="en-US" sz="2800" dirty="0">
                <a:latin typeface="微軟正黑體 Light" panose="020B0304030504040204" pitchFamily="34" charset="-120"/>
                <a:ea typeface="微軟正黑體 Light" panose="020B0304030504040204" pitchFamily="34" charset="-120"/>
              </a:rPr>
              <a:t>，逾期不受理不給分。</a:t>
            </a:r>
            <a:endParaRPr lang="en-US" altLang="zh-TW" sz="2800" dirty="0">
              <a:latin typeface="微軟正黑體 Light" panose="020B0304030504040204" pitchFamily="34" charset="-120"/>
              <a:ea typeface="微軟正黑體 Light" panose="020B0304030504040204" pitchFamily="34" charset="-120"/>
            </a:endParaRPr>
          </a:p>
          <a:p>
            <a:endParaRPr lang="en-US" altLang="zh-TW" dirty="0">
              <a:latin typeface="標楷體"/>
              <a:ea typeface="標楷體"/>
            </a:endParaRPr>
          </a:p>
          <a:p>
            <a:endParaRPr lang="zh-TW" altLang="en-US" dirty="0"/>
          </a:p>
        </p:txBody>
      </p:sp>
    </p:spTree>
    <p:extLst>
      <p:ext uri="{BB962C8B-B14F-4D97-AF65-F5344CB8AC3E}">
        <p14:creationId xmlns:p14="http://schemas.microsoft.com/office/powerpoint/2010/main" val="1016798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微軟正黑體 Light" panose="020B0304030504040204" pitchFamily="34" charset="-120"/>
                <a:ea typeface="微軟正黑體 Light" panose="020B0304030504040204" pitchFamily="34" charset="-120"/>
              </a:rPr>
              <a:t>30</a:t>
            </a:r>
            <a:r>
              <a:rPr lang="zh-TW" altLang="en-US" dirty="0">
                <a:latin typeface="微軟正黑體 Light" panose="020B0304030504040204" pitchFamily="34" charset="-120"/>
                <a:ea typeface="微軟正黑體 Light" panose="020B0304030504040204" pitchFamily="34" charset="-120"/>
              </a:rPr>
              <a:t>天練習新習慣</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分享者名單</a:t>
            </a:r>
            <a:r>
              <a:rPr lang="en-US" altLang="zh-TW" dirty="0">
                <a:latin typeface="微軟正黑體 Light" panose="020B0304030504040204" pitchFamily="34" charset="-120"/>
                <a:ea typeface="微軟正黑體 Light" panose="020B0304030504040204" pitchFamily="34" charset="-120"/>
              </a:rPr>
              <a:t/>
            </a:r>
            <a:br>
              <a:rPr lang="en-US" altLang="zh-TW" dirty="0">
                <a:latin typeface="微軟正黑體 Light" panose="020B0304030504040204" pitchFamily="34" charset="-120"/>
                <a:ea typeface="微軟正黑體 Light" panose="020B0304030504040204" pitchFamily="34" charset="-120"/>
              </a:rPr>
            </a:br>
            <a:endParaRPr lang="zh-TW" altLang="en-US" dirty="0">
              <a:latin typeface="微軟正黑體 Light" panose="020B0304030504040204" pitchFamily="34" charset="-120"/>
              <a:ea typeface="微軟正黑體 Light" panose="020B0304030504040204" pitchFamily="34" charset="-120"/>
            </a:endParaRPr>
          </a:p>
        </p:txBody>
      </p:sp>
      <p:sp>
        <p:nvSpPr>
          <p:cNvPr id="4" name="內容版面配置區 3"/>
          <p:cNvSpPr>
            <a:spLocks noGrp="1"/>
          </p:cNvSpPr>
          <p:nvPr>
            <p:ph sz="half" idx="1"/>
          </p:nvPr>
        </p:nvSpPr>
        <p:spPr/>
        <p:txBody>
          <a:bodyPr/>
          <a:lstStyle/>
          <a:p>
            <a:r>
              <a:rPr lang="zh-TW" altLang="en-US" dirty="0">
                <a:latin typeface="微軟正黑體 Light" panose="020B0304030504040204" pitchFamily="34" charset="-120"/>
                <a:ea typeface="微軟正黑體 Light" panose="020B0304030504040204" pitchFamily="34" charset="-120"/>
              </a:rPr>
              <a:t>分享名單</a:t>
            </a:r>
            <a:r>
              <a:rPr lang="en-US" altLang="zh-TW" dirty="0">
                <a:latin typeface="微軟正黑體 Light" panose="020B0304030504040204" pitchFamily="34" charset="-120"/>
                <a:ea typeface="微軟正黑體 Light" panose="020B0304030504040204" pitchFamily="34" charset="-120"/>
              </a:rPr>
              <a:t>:</a:t>
            </a:r>
            <a:endParaRPr lang="zh-TW" altLang="en-US" dirty="0">
              <a:latin typeface="微軟正黑體 Light" panose="020B0304030504040204" pitchFamily="34" charset="-120"/>
              <a:ea typeface="微軟正黑體 Light" panose="020B0304030504040204" pitchFamily="34" charset="-120"/>
            </a:endParaRPr>
          </a:p>
        </p:txBody>
      </p:sp>
      <p:sp>
        <p:nvSpPr>
          <p:cNvPr id="5" name="內容版面配置區 4"/>
          <p:cNvSpPr>
            <a:spLocks noGrp="1"/>
          </p:cNvSpPr>
          <p:nvPr>
            <p:ph sz="half" idx="2"/>
          </p:nvPr>
        </p:nvSpPr>
        <p:spPr>
          <a:xfrm>
            <a:off x="5994400" y="1600201"/>
            <a:ext cx="5934248" cy="4525963"/>
          </a:xfrm>
        </p:spPr>
        <p:txBody>
          <a:bodyPr/>
          <a:lstStyle/>
          <a:p>
            <a:r>
              <a:rPr lang="zh-TW" altLang="en-US" dirty="0">
                <a:latin typeface="微軟正黑體 Light" panose="020B0304030504040204" pitchFamily="34" charset="-120"/>
                <a:ea typeface="微軟正黑體 Light" panose="020B0304030504040204" pitchFamily="34" charset="-120"/>
              </a:rPr>
              <a:t>分享日</a:t>
            </a:r>
            <a:r>
              <a:rPr lang="en-US" altLang="zh-TW" dirty="0" smtClean="0">
                <a:latin typeface="微軟正黑體 Light" panose="020B0304030504040204" pitchFamily="34" charset="-120"/>
                <a:ea typeface="微軟正黑體 Light" panose="020B0304030504040204" pitchFamily="34" charset="-120"/>
              </a:rPr>
              <a:t>:5/20 </a:t>
            </a:r>
            <a:endParaRPr lang="zh-TW" altLang="en-US"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開放 </a:t>
            </a:r>
            <a:r>
              <a:rPr lang="en-US" altLang="zh-TW" dirty="0" smtClean="0">
                <a:latin typeface="微軟正黑體 Light" panose="020B0304030504040204" pitchFamily="34" charset="-120"/>
                <a:ea typeface="微軟正黑體 Light" panose="020B0304030504040204" pitchFamily="34" charset="-120"/>
              </a:rPr>
              <a:t>8 </a:t>
            </a:r>
            <a:r>
              <a:rPr lang="zh-TW" altLang="en-US" dirty="0" smtClean="0">
                <a:latin typeface="微軟正黑體 Light" panose="020B0304030504040204" pitchFamily="34" charset="-120"/>
                <a:ea typeface="微軟正黑體 Light" panose="020B0304030504040204" pitchFamily="34" charset="-120"/>
              </a:rPr>
              <a:t>位報名</a:t>
            </a:r>
            <a:r>
              <a:rPr lang="zh-TW" altLang="en-US" dirty="0">
                <a:latin typeface="微軟正黑體 Light" panose="020B0304030504040204" pitchFamily="34" charset="-120"/>
                <a:ea typeface="微軟正黑體 Light" panose="020B0304030504040204" pitchFamily="34" charset="-120"/>
              </a:rPr>
              <a:t>分享，分享者加</a:t>
            </a:r>
            <a:r>
              <a:rPr lang="en-US" altLang="zh-TW" dirty="0">
                <a:latin typeface="微軟正黑體 Light" panose="020B0304030504040204" pitchFamily="34" charset="-120"/>
                <a:ea typeface="微軟正黑體 Light" panose="020B0304030504040204" pitchFamily="34" charset="-120"/>
              </a:rPr>
              <a:t>3</a:t>
            </a:r>
            <a:r>
              <a:rPr lang="zh-TW" altLang="en-US" dirty="0">
                <a:latin typeface="微軟正黑體 Light" panose="020B0304030504040204" pitchFamily="34" charset="-120"/>
                <a:ea typeface="微軟正黑體 Light" panose="020B0304030504040204" pitchFamily="34" charset="-120"/>
              </a:rPr>
              <a:t>分</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報告時間</a:t>
            </a:r>
            <a:r>
              <a:rPr lang="zh-TW" altLang="en-US" dirty="0" smtClean="0">
                <a:latin typeface="微軟正黑體 Light" panose="020B0304030504040204" pitchFamily="34" charset="-120"/>
                <a:ea typeface="微軟正黑體 Light" panose="020B0304030504040204" pitchFamily="34" charset="-120"/>
              </a:rPr>
              <a:t>：</a:t>
            </a:r>
            <a:r>
              <a:rPr lang="en-US" altLang="zh-TW" dirty="0" smtClean="0">
                <a:latin typeface="微軟正黑體 Light" panose="020B0304030504040204" pitchFamily="34" charset="-120"/>
                <a:ea typeface="微軟正黑體 Light" panose="020B0304030504040204" pitchFamily="34" charset="-120"/>
              </a:rPr>
              <a:t>8mins</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人</a:t>
            </a:r>
          </a:p>
          <a:p>
            <a:r>
              <a:rPr lang="zh-TW" altLang="en-US" dirty="0">
                <a:latin typeface="微軟正黑體 Light" panose="020B0304030504040204" pitchFamily="34" charset="-120"/>
                <a:ea typeface="微軟正黑體 Light" panose="020B0304030504040204" pitchFamily="34" charset="-120"/>
              </a:rPr>
              <a:t>報名表單放在</a:t>
            </a:r>
            <a:r>
              <a:rPr lang="en-US" altLang="zh-TW" dirty="0" err="1">
                <a:latin typeface="微軟正黑體 Light" panose="020B0304030504040204" pitchFamily="34" charset="-120"/>
                <a:ea typeface="微軟正黑體 Light" panose="020B0304030504040204" pitchFamily="34" charset="-120"/>
              </a:rPr>
              <a:t>moodle</a:t>
            </a:r>
            <a:endParaRPr lang="en-US" altLang="zh-TW" dirty="0">
              <a:latin typeface="微軟正黑體 Light" panose="020B0304030504040204" pitchFamily="34" charset="-120"/>
              <a:ea typeface="微軟正黑體 Light" panose="020B0304030504040204" pitchFamily="34" charset="-120"/>
            </a:endParaRPr>
          </a:p>
          <a:p>
            <a:endParaRPr lang="zh-TW" altLang="en-US" dirty="0"/>
          </a:p>
        </p:txBody>
      </p:sp>
    </p:spTree>
    <p:extLst>
      <p:ext uri="{BB962C8B-B14F-4D97-AF65-F5344CB8AC3E}">
        <p14:creationId xmlns:p14="http://schemas.microsoft.com/office/powerpoint/2010/main" val="2941901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14400" y="1268760"/>
            <a:ext cx="10363200" cy="1470025"/>
          </a:xfrm>
        </p:spPr>
        <p:txBody>
          <a:bodyPr/>
          <a:lstStyle/>
          <a:p>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個人</a:t>
            </a:r>
            <a:r>
              <a:rPr lang="en-US" altLang="zh-TW" dirty="0">
                <a:solidFill>
                  <a:srgbClr val="FF0000"/>
                </a:solidFill>
                <a:latin typeface="微軟正黑體 Light" panose="020B0304030504040204" pitchFamily="34" charset="-120"/>
                <a:ea typeface="微軟正黑體 Light" panose="020B0304030504040204" pitchFamily="34" charset="-120"/>
              </a:rPr>
              <a:t>]</a:t>
            </a:r>
            <a:br>
              <a:rPr lang="en-US" altLang="zh-TW" dirty="0">
                <a:solidFill>
                  <a:srgbClr val="FF0000"/>
                </a:solidFill>
                <a:latin typeface="微軟正黑體 Light" panose="020B0304030504040204" pitchFamily="34" charset="-120"/>
                <a:ea typeface="微軟正黑體 Light" panose="020B0304030504040204" pitchFamily="34" charset="-120"/>
              </a:rPr>
            </a:br>
            <a:r>
              <a:rPr lang="zh-TW" altLang="en-US" dirty="0">
                <a:solidFill>
                  <a:srgbClr val="FF0000"/>
                </a:solidFill>
                <a:latin typeface="微軟正黑體 Light" panose="020B0304030504040204" pitchFamily="34" charset="-120"/>
                <a:ea typeface="微軟正黑體 Light" panose="020B0304030504040204" pitchFamily="34" charset="-120"/>
              </a:rPr>
              <a:t>課堂練習回饋</a:t>
            </a:r>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分數比重</a:t>
            </a:r>
            <a:r>
              <a:rPr lang="en-US" altLang="zh-TW" dirty="0" smtClean="0">
                <a:solidFill>
                  <a:srgbClr val="FF0000"/>
                </a:solidFill>
                <a:latin typeface="微軟正黑體 Light" panose="020B0304030504040204" pitchFamily="34" charset="-120"/>
                <a:ea typeface="微軟正黑體 Light" panose="020B0304030504040204" pitchFamily="34" charset="-120"/>
              </a:rPr>
              <a:t>12%)</a:t>
            </a:r>
            <a:endParaRPr lang="zh-TW" altLang="en-US" dirty="0">
              <a:solidFill>
                <a:srgbClr val="FF0000"/>
              </a:solidFill>
              <a:latin typeface="微軟正黑體 Light" panose="020B0304030504040204" pitchFamily="34" charset="-120"/>
              <a:ea typeface="微軟正黑體 Light" panose="020B0304030504040204" pitchFamily="34" charset="-120"/>
            </a:endParaRPr>
          </a:p>
        </p:txBody>
      </p:sp>
      <p:sp>
        <p:nvSpPr>
          <p:cNvPr id="5" name="副標題 4"/>
          <p:cNvSpPr>
            <a:spLocks noGrp="1"/>
          </p:cNvSpPr>
          <p:nvPr>
            <p:ph type="subTitle" idx="1"/>
          </p:nvPr>
        </p:nvSpPr>
        <p:spPr>
          <a:xfrm>
            <a:off x="1199456" y="2738785"/>
            <a:ext cx="9163744" cy="3642543"/>
          </a:xfrm>
        </p:spPr>
        <p:txBody>
          <a:bodyPr>
            <a:normAutofit/>
          </a:bodyPr>
          <a:lstStyle/>
          <a:p>
            <a:pPr algn="l"/>
            <a:r>
              <a:rPr lang="en-US" altLang="zh-TW" dirty="0">
                <a:solidFill>
                  <a:schemeClr val="tx1"/>
                </a:solidFill>
              </a:rPr>
              <a:t>1.</a:t>
            </a:r>
            <a:r>
              <a:rPr lang="zh-TW" altLang="en-US" sz="4400" b="1" dirty="0">
                <a:solidFill>
                  <a:schemeClr val="accent6">
                    <a:lumMod val="75000"/>
                  </a:schemeClr>
                </a:solidFill>
                <a:latin typeface="微軟正黑體 Light" panose="020B0304030504040204" pitchFamily="34" charset="-120"/>
                <a:ea typeface="微軟正黑體 Light" panose="020B0304030504040204" pitchFamily="34" charset="-120"/>
              </a:rPr>
              <a:t>教室</a:t>
            </a:r>
            <a:r>
              <a:rPr lang="zh-TW" altLang="en-US" sz="4400" b="1" dirty="0" smtClean="0">
                <a:solidFill>
                  <a:schemeClr val="accent6">
                    <a:lumMod val="75000"/>
                  </a:schemeClr>
                </a:solidFill>
                <a:latin typeface="微軟正黑體 Light" panose="020B0304030504040204" pitchFamily="34" charset="-120"/>
                <a:ea typeface="微軟正黑體 Light" panose="020B0304030504040204" pitchFamily="34" charset="-120"/>
              </a:rPr>
              <a:t>內當日完成</a:t>
            </a:r>
            <a:endParaRPr lang="en-US" altLang="zh-TW" sz="4400" b="1" dirty="0">
              <a:solidFill>
                <a:schemeClr val="accent6">
                  <a:lumMod val="75000"/>
                </a:schemeClr>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2.</a:t>
            </a:r>
            <a:r>
              <a:rPr lang="zh-TW" altLang="en-US" dirty="0">
                <a:solidFill>
                  <a:schemeClr val="tx1"/>
                </a:solidFill>
                <a:latin typeface="微軟正黑體 Light" panose="020B0304030504040204" pitchFamily="34" charset="-120"/>
                <a:ea typeface="微軟正黑體 Light" panose="020B0304030504040204" pitchFamily="34" charset="-120"/>
              </a:rPr>
              <a:t>練習回饋及課程心得與提問</a:t>
            </a:r>
            <a:endParaRPr lang="en-US" altLang="zh-TW" dirty="0">
              <a:solidFill>
                <a:schemeClr val="tx1"/>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3.</a:t>
            </a:r>
            <a:r>
              <a:rPr lang="zh-TW" altLang="en-US" dirty="0" smtClean="0">
                <a:solidFill>
                  <a:schemeClr val="tx1"/>
                </a:solidFill>
                <a:latin typeface="微軟正黑體 Light" panose="020B0304030504040204" pitchFamily="34" charset="-120"/>
                <a:ea typeface="微軟正黑體 Light" panose="020B0304030504040204" pitchFamily="34" charset="-120"/>
              </a:rPr>
              <a:t>共計</a:t>
            </a:r>
            <a:r>
              <a:rPr lang="en-US" altLang="zh-TW" dirty="0" smtClean="0">
                <a:solidFill>
                  <a:schemeClr val="tx1"/>
                </a:solidFill>
                <a:latin typeface="微軟正黑體 Light" panose="020B0304030504040204" pitchFamily="34" charset="-120"/>
                <a:ea typeface="微軟正黑體 Light" panose="020B0304030504040204" pitchFamily="34" charset="-120"/>
              </a:rPr>
              <a:t>4</a:t>
            </a:r>
            <a:r>
              <a:rPr lang="zh-TW" altLang="en-US" dirty="0" smtClean="0">
                <a:solidFill>
                  <a:schemeClr val="tx1"/>
                </a:solidFill>
                <a:latin typeface="微軟正黑體 Light" panose="020B0304030504040204" pitchFamily="34" charset="-120"/>
                <a:ea typeface="微軟正黑體 Light" panose="020B0304030504040204" pitchFamily="34" charset="-120"/>
              </a:rPr>
              <a:t>次</a:t>
            </a:r>
            <a:r>
              <a:rPr lang="zh-TW" altLang="en-US" dirty="0">
                <a:solidFill>
                  <a:schemeClr val="tx1"/>
                </a:solidFill>
                <a:latin typeface="微軟正黑體 Light" panose="020B0304030504040204" pitchFamily="34" charset="-120"/>
                <a:ea typeface="微軟正黑體 Light" panose="020B0304030504040204" pitchFamily="34" charset="-120"/>
              </a:rPr>
              <a:t>。</a:t>
            </a:r>
            <a:endParaRPr lang="en-US" altLang="zh-TW" dirty="0">
              <a:solidFill>
                <a:schemeClr val="tx1"/>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4.</a:t>
            </a:r>
            <a:r>
              <a:rPr lang="zh-TW" altLang="en-US" dirty="0">
                <a:solidFill>
                  <a:schemeClr val="accent6">
                    <a:lumMod val="75000"/>
                  </a:schemeClr>
                </a:solidFill>
                <a:latin typeface="微軟正黑體 Light" panose="020B0304030504040204" pitchFamily="34" charset="-120"/>
                <a:ea typeface="微軟正黑體 Light" panose="020B0304030504040204" pitchFamily="34" charset="-120"/>
              </a:rPr>
              <a:t>逾期不受理不給分。</a:t>
            </a:r>
            <a:endParaRPr lang="en-US" altLang="zh-TW" dirty="0">
              <a:solidFill>
                <a:schemeClr val="accent6">
                  <a:lumMod val="75000"/>
                </a:schemeClr>
              </a:solidFill>
              <a:latin typeface="微軟正黑體 Light" panose="020B0304030504040204" pitchFamily="34" charset="-120"/>
              <a:ea typeface="微軟正黑體 Light" panose="020B0304030504040204" pitchFamily="34" charset="-120"/>
            </a:endParaRPr>
          </a:p>
          <a:p>
            <a:pPr algn="l"/>
            <a:endParaRPr lang="en-US" altLang="zh-TW" dirty="0">
              <a:solidFill>
                <a:schemeClr val="tx1"/>
              </a:solidFill>
            </a:endParaRPr>
          </a:p>
          <a:p>
            <a:pPr algn="l"/>
            <a:endParaRPr lang="zh-TW" altLang="en-US" dirty="0">
              <a:solidFill>
                <a:schemeClr val="tx1"/>
              </a:solidFill>
            </a:endParaRPr>
          </a:p>
        </p:txBody>
      </p:sp>
    </p:spTree>
    <p:extLst>
      <p:ext uri="{BB962C8B-B14F-4D97-AF65-F5344CB8AC3E}">
        <p14:creationId xmlns:p14="http://schemas.microsoft.com/office/powerpoint/2010/main" val="363867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14400" y="1196752"/>
            <a:ext cx="10363200" cy="1470025"/>
          </a:xfrm>
        </p:spPr>
        <p:txBody>
          <a:bodyPr>
            <a:normAutofit/>
          </a:bodyPr>
          <a:lstStyle/>
          <a:p>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個人</a:t>
            </a:r>
            <a:r>
              <a:rPr lang="en-US" altLang="zh-TW" dirty="0">
                <a:solidFill>
                  <a:srgbClr val="FF0000"/>
                </a:solidFill>
                <a:latin typeface="微軟正黑體 Light" panose="020B0304030504040204" pitchFamily="34" charset="-120"/>
                <a:ea typeface="微軟正黑體 Light" panose="020B0304030504040204" pitchFamily="34" charset="-120"/>
              </a:rPr>
              <a:t>]</a:t>
            </a:r>
            <a:br>
              <a:rPr lang="en-US" altLang="zh-TW" dirty="0">
                <a:solidFill>
                  <a:srgbClr val="FF0000"/>
                </a:solidFill>
                <a:latin typeface="微軟正黑體 Light" panose="020B0304030504040204" pitchFamily="34" charset="-120"/>
                <a:ea typeface="微軟正黑體 Light" panose="020B0304030504040204" pitchFamily="34" charset="-120"/>
              </a:rPr>
            </a:br>
            <a:r>
              <a:rPr lang="zh-TW" altLang="en-US" dirty="0">
                <a:solidFill>
                  <a:srgbClr val="FF0000"/>
                </a:solidFill>
                <a:latin typeface="微軟正黑體 Light" panose="020B0304030504040204" pitchFamily="34" charset="-120"/>
                <a:ea typeface="微軟正黑體 Light" panose="020B0304030504040204" pitchFamily="34" charset="-120"/>
              </a:rPr>
              <a:t>課堂主題回饋</a:t>
            </a:r>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分數</a:t>
            </a:r>
            <a:r>
              <a:rPr lang="zh-TW" altLang="en-US" dirty="0" smtClean="0">
                <a:solidFill>
                  <a:srgbClr val="FF0000"/>
                </a:solidFill>
                <a:latin typeface="微軟正黑體 Light" panose="020B0304030504040204" pitchFamily="34" charset="-120"/>
                <a:ea typeface="微軟正黑體 Light" panose="020B0304030504040204" pitchFamily="34" charset="-120"/>
              </a:rPr>
              <a:t>比重</a:t>
            </a:r>
            <a:r>
              <a:rPr lang="en-US" altLang="zh-TW" dirty="0" smtClean="0">
                <a:solidFill>
                  <a:srgbClr val="FF0000"/>
                </a:solidFill>
                <a:latin typeface="微軟正黑體 Light" panose="020B0304030504040204" pitchFamily="34" charset="-120"/>
                <a:ea typeface="微軟正黑體 Light" panose="020B0304030504040204" pitchFamily="34" charset="-120"/>
              </a:rPr>
              <a:t>20%)</a:t>
            </a:r>
            <a:endParaRPr lang="zh-TW" altLang="en-US" dirty="0">
              <a:solidFill>
                <a:srgbClr val="FF0000"/>
              </a:solidFill>
              <a:latin typeface="微軟正黑體 Light" panose="020B0304030504040204" pitchFamily="34" charset="-120"/>
              <a:ea typeface="微軟正黑體 Light" panose="020B0304030504040204" pitchFamily="34" charset="-120"/>
            </a:endParaRPr>
          </a:p>
        </p:txBody>
      </p:sp>
      <p:sp>
        <p:nvSpPr>
          <p:cNvPr id="5" name="副標題 4"/>
          <p:cNvSpPr>
            <a:spLocks noGrp="1"/>
          </p:cNvSpPr>
          <p:nvPr>
            <p:ph type="subTitle" idx="1"/>
          </p:nvPr>
        </p:nvSpPr>
        <p:spPr>
          <a:xfrm>
            <a:off x="1343472" y="2666777"/>
            <a:ext cx="9433048" cy="3786559"/>
          </a:xfrm>
        </p:spPr>
        <p:txBody>
          <a:bodyPr>
            <a:normAutofit/>
          </a:bodyPr>
          <a:lstStyle/>
          <a:p>
            <a:pPr algn="l"/>
            <a:r>
              <a:rPr lang="en-US" altLang="zh-TW" dirty="0">
                <a:solidFill>
                  <a:schemeClr val="tx1"/>
                </a:solidFill>
              </a:rPr>
              <a:t>1.</a:t>
            </a:r>
            <a:r>
              <a:rPr lang="zh-TW" altLang="en-US" sz="4400" b="1" dirty="0">
                <a:solidFill>
                  <a:schemeClr val="accent6">
                    <a:lumMod val="75000"/>
                  </a:schemeClr>
                </a:solidFill>
                <a:latin typeface="微軟正黑體 Light" panose="020B0304030504040204" pitchFamily="34" charset="-120"/>
                <a:ea typeface="微軟正黑體 Light" panose="020B0304030504040204" pitchFamily="34" charset="-120"/>
              </a:rPr>
              <a:t>教室</a:t>
            </a:r>
            <a:r>
              <a:rPr lang="zh-TW" altLang="en-US" sz="4400" b="1" dirty="0" smtClean="0">
                <a:solidFill>
                  <a:schemeClr val="accent6">
                    <a:lumMod val="75000"/>
                  </a:schemeClr>
                </a:solidFill>
                <a:latin typeface="微軟正黑體 Light" panose="020B0304030504040204" pitchFamily="34" charset="-120"/>
                <a:ea typeface="微軟正黑體 Light" panose="020B0304030504040204" pitchFamily="34" charset="-120"/>
              </a:rPr>
              <a:t>內當日完成</a:t>
            </a:r>
            <a:endParaRPr lang="en-US" altLang="zh-TW" sz="4400" b="1" dirty="0">
              <a:solidFill>
                <a:schemeClr val="accent6">
                  <a:lumMod val="75000"/>
                </a:schemeClr>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2.</a:t>
            </a:r>
            <a:r>
              <a:rPr lang="zh-TW" altLang="en-US" dirty="0">
                <a:solidFill>
                  <a:schemeClr val="tx1"/>
                </a:solidFill>
                <a:latin typeface="微軟正黑體 Light" panose="020B0304030504040204" pitchFamily="34" charset="-120"/>
                <a:ea typeface="微軟正黑體 Light" panose="020B0304030504040204" pitchFamily="34" charset="-120"/>
              </a:rPr>
              <a:t>對演講主題的回饋及提問</a:t>
            </a:r>
            <a:endParaRPr lang="en-US" altLang="zh-TW" dirty="0">
              <a:solidFill>
                <a:schemeClr val="tx1"/>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3.</a:t>
            </a:r>
            <a:r>
              <a:rPr lang="zh-TW" altLang="en-US" dirty="0" smtClean="0">
                <a:solidFill>
                  <a:schemeClr val="tx1"/>
                </a:solidFill>
                <a:latin typeface="微軟正黑體 Light" panose="020B0304030504040204" pitchFamily="34" charset="-120"/>
                <a:ea typeface="微軟正黑體 Light" panose="020B0304030504040204" pitchFamily="34" charset="-120"/>
              </a:rPr>
              <a:t>共計</a:t>
            </a:r>
            <a:r>
              <a:rPr lang="en-US" altLang="zh-TW" dirty="0">
                <a:solidFill>
                  <a:schemeClr val="tx1"/>
                </a:solidFill>
                <a:latin typeface="微軟正黑體 Light" panose="020B0304030504040204" pitchFamily="34" charset="-120"/>
                <a:ea typeface="微軟正黑體 Light" panose="020B0304030504040204" pitchFamily="34" charset="-120"/>
              </a:rPr>
              <a:t>4</a:t>
            </a:r>
            <a:r>
              <a:rPr lang="zh-TW" altLang="en-US" dirty="0" smtClean="0">
                <a:solidFill>
                  <a:schemeClr val="tx1"/>
                </a:solidFill>
                <a:latin typeface="微軟正黑體 Light" panose="020B0304030504040204" pitchFamily="34" charset="-120"/>
                <a:ea typeface="微軟正黑體 Light" panose="020B0304030504040204" pitchFamily="34" charset="-120"/>
              </a:rPr>
              <a:t>次</a:t>
            </a:r>
            <a:r>
              <a:rPr lang="zh-TW" altLang="en-US" dirty="0">
                <a:solidFill>
                  <a:schemeClr val="tx1"/>
                </a:solidFill>
                <a:latin typeface="微軟正黑體 Light" panose="020B0304030504040204" pitchFamily="34" charset="-120"/>
                <a:ea typeface="微軟正黑體 Light" panose="020B0304030504040204" pitchFamily="34" charset="-120"/>
              </a:rPr>
              <a:t>。</a:t>
            </a:r>
            <a:endParaRPr lang="en-US" altLang="zh-TW" dirty="0">
              <a:solidFill>
                <a:schemeClr val="tx1"/>
              </a:solidFill>
              <a:latin typeface="微軟正黑體 Light" panose="020B0304030504040204" pitchFamily="34" charset="-120"/>
              <a:ea typeface="微軟正黑體 Light" panose="020B0304030504040204" pitchFamily="34" charset="-120"/>
            </a:endParaRPr>
          </a:p>
          <a:p>
            <a:pPr algn="l"/>
            <a:r>
              <a:rPr lang="en-US" altLang="zh-TW" dirty="0">
                <a:solidFill>
                  <a:schemeClr val="tx1"/>
                </a:solidFill>
                <a:latin typeface="微軟正黑體 Light" panose="020B0304030504040204" pitchFamily="34" charset="-120"/>
                <a:ea typeface="微軟正黑體 Light" panose="020B0304030504040204" pitchFamily="34" charset="-120"/>
              </a:rPr>
              <a:t>4.</a:t>
            </a:r>
            <a:r>
              <a:rPr lang="zh-TW" altLang="en-US" dirty="0">
                <a:solidFill>
                  <a:schemeClr val="tx1"/>
                </a:solidFill>
                <a:latin typeface="微軟正黑體 Light" panose="020B0304030504040204" pitchFamily="34" charset="-120"/>
                <a:ea typeface="微軟正黑體 Light" panose="020B0304030504040204" pitchFamily="34" charset="-120"/>
              </a:rPr>
              <a:t> </a:t>
            </a:r>
            <a:r>
              <a:rPr lang="zh-TW" altLang="en-US" dirty="0">
                <a:solidFill>
                  <a:schemeClr val="accent6">
                    <a:lumMod val="75000"/>
                  </a:schemeClr>
                </a:solidFill>
                <a:latin typeface="微軟正黑體 Light" panose="020B0304030504040204" pitchFamily="34" charset="-120"/>
                <a:ea typeface="微軟正黑體 Light" panose="020B0304030504040204" pitchFamily="34" charset="-120"/>
              </a:rPr>
              <a:t>逾期不受理不給分。</a:t>
            </a:r>
          </a:p>
        </p:txBody>
      </p:sp>
    </p:spTree>
    <p:extLst>
      <p:ext uri="{BB962C8B-B14F-4D97-AF65-F5344CB8AC3E}">
        <p14:creationId xmlns:p14="http://schemas.microsoft.com/office/powerpoint/2010/main" val="486294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14400" y="1268760"/>
            <a:ext cx="10363200" cy="1470025"/>
          </a:xfrm>
        </p:spPr>
        <p:txBody>
          <a:bodyPr>
            <a:normAutofit/>
          </a:bodyPr>
          <a:lstStyle/>
          <a:p>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個人</a:t>
            </a:r>
            <a:r>
              <a:rPr lang="en-US" altLang="zh-TW" dirty="0">
                <a:latin typeface="微軟正黑體 Light" panose="020B0304030504040204" pitchFamily="34" charset="-120"/>
                <a:ea typeface="微軟正黑體 Light" panose="020B0304030504040204" pitchFamily="34" charset="-120"/>
              </a:rPr>
              <a:t>]</a:t>
            </a:r>
            <a:br>
              <a:rPr lang="en-US" altLang="zh-TW" dirty="0">
                <a:latin typeface="微軟正黑體 Light" panose="020B0304030504040204" pitchFamily="34" charset="-120"/>
                <a:ea typeface="微軟正黑體 Light" panose="020B0304030504040204" pitchFamily="34" charset="-120"/>
              </a:rPr>
            </a:br>
            <a:r>
              <a:rPr lang="zh-TW" altLang="en-US" dirty="0">
                <a:latin typeface="微軟正黑體 Light" panose="020B0304030504040204" pitchFamily="34" charset="-120"/>
                <a:ea typeface="微軟正黑體 Light" panose="020B0304030504040204" pitchFamily="34" charset="-120"/>
              </a:rPr>
              <a:t>情緒經驗報告</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分數比重</a:t>
            </a:r>
            <a:r>
              <a:rPr lang="en-US" altLang="zh-TW" dirty="0">
                <a:latin typeface="微軟正黑體 Light" panose="020B0304030504040204" pitchFamily="34" charset="-120"/>
                <a:ea typeface="微軟正黑體 Light" panose="020B0304030504040204" pitchFamily="34" charset="-120"/>
              </a:rPr>
              <a:t>18%)</a:t>
            </a:r>
            <a:endParaRPr lang="zh-TW" altLang="en-US" dirty="0">
              <a:latin typeface="微軟正黑體 Light" panose="020B0304030504040204" pitchFamily="34" charset="-120"/>
              <a:ea typeface="微軟正黑體 Light" panose="020B0304030504040204" pitchFamily="34" charset="-120"/>
            </a:endParaRPr>
          </a:p>
        </p:txBody>
      </p:sp>
      <p:sp>
        <p:nvSpPr>
          <p:cNvPr id="5" name="副標題 4"/>
          <p:cNvSpPr>
            <a:spLocks noGrp="1"/>
          </p:cNvSpPr>
          <p:nvPr>
            <p:ph type="subTitle" idx="1"/>
          </p:nvPr>
        </p:nvSpPr>
        <p:spPr>
          <a:xfrm>
            <a:off x="914400" y="2924944"/>
            <a:ext cx="10363200" cy="3024336"/>
          </a:xfrm>
        </p:spPr>
        <p:txBody>
          <a:bodyPr>
            <a:normAutofit/>
          </a:bodyPr>
          <a:lstStyle/>
          <a:p>
            <a:pPr marL="457200" indent="-457200" algn="l">
              <a:buFont typeface="Arial" panose="020B0604020202020204" pitchFamily="34" charset="0"/>
              <a:buChar char="•"/>
            </a:pPr>
            <a:r>
              <a:rPr lang="zh-TW" altLang="en-US" b="1" dirty="0">
                <a:solidFill>
                  <a:schemeClr val="tx1"/>
                </a:solidFill>
                <a:latin typeface="微軟正黑體 Light" panose="020B0304030504040204" pitchFamily="34" charset="-120"/>
                <a:ea typeface="微軟正黑體 Light" panose="020B0304030504040204" pitchFamily="34" charset="-120"/>
              </a:rPr>
              <a:t>繳交期限</a:t>
            </a:r>
            <a:r>
              <a:rPr lang="zh-TW" altLang="en-US" b="1" dirty="0" smtClean="0">
                <a:solidFill>
                  <a:schemeClr val="tx1"/>
                </a:solidFill>
                <a:latin typeface="微軟正黑體 Light" panose="020B0304030504040204" pitchFamily="34" charset="-120"/>
                <a:ea typeface="微軟正黑體 Light" panose="020B0304030504040204" pitchFamily="34" charset="-120"/>
              </a:rPr>
              <a:t>為</a:t>
            </a:r>
            <a:r>
              <a:rPr lang="en-US" altLang="zh-TW" b="1" dirty="0" smtClean="0">
                <a:solidFill>
                  <a:schemeClr val="tx1"/>
                </a:solidFill>
                <a:latin typeface="微軟正黑體 Light" panose="020B0304030504040204" pitchFamily="34" charset="-120"/>
                <a:ea typeface="微軟正黑體 Light" panose="020B0304030504040204" pitchFamily="34" charset="-120"/>
              </a:rPr>
              <a:t>5/27</a:t>
            </a:r>
            <a:r>
              <a:rPr lang="zh-TW" altLang="en-US" b="1" dirty="0" smtClean="0">
                <a:solidFill>
                  <a:schemeClr val="tx1"/>
                </a:solidFill>
                <a:latin typeface="微軟正黑體 Light" panose="020B0304030504040204" pitchFamily="34" charset="-120"/>
                <a:ea typeface="微軟正黑體 Light" panose="020B0304030504040204" pitchFamily="34" charset="-120"/>
              </a:rPr>
              <a:t>，</a:t>
            </a:r>
            <a:r>
              <a:rPr lang="zh-TW" altLang="en-US" b="1" dirty="0">
                <a:solidFill>
                  <a:schemeClr val="tx1"/>
                </a:solidFill>
                <a:latin typeface="微軟正黑體 Light" panose="020B0304030504040204" pitchFamily="34" charset="-120"/>
                <a:ea typeface="微軟正黑體 Light" panose="020B0304030504040204" pitchFamily="34" charset="-120"/>
              </a:rPr>
              <a:t>請填在</a:t>
            </a:r>
            <a:r>
              <a:rPr lang="en-US" altLang="zh-TW" b="1" dirty="0">
                <a:solidFill>
                  <a:schemeClr val="tx1"/>
                </a:solidFill>
                <a:latin typeface="微軟正黑體 Light" panose="020B0304030504040204" pitchFamily="34" charset="-120"/>
                <a:ea typeface="微軟正黑體 Light" panose="020B0304030504040204" pitchFamily="34" charset="-120"/>
              </a:rPr>
              <a:t>google</a:t>
            </a:r>
            <a:r>
              <a:rPr lang="zh-TW" altLang="en-US" b="1" dirty="0">
                <a:solidFill>
                  <a:schemeClr val="tx1"/>
                </a:solidFill>
                <a:latin typeface="微軟正黑體 Light" panose="020B0304030504040204" pitchFamily="34" charset="-120"/>
                <a:ea typeface="微軟正黑體 Light" panose="020B0304030504040204" pitchFamily="34" charset="-120"/>
              </a:rPr>
              <a:t>表單</a:t>
            </a:r>
            <a:r>
              <a:rPr lang="en-US" altLang="zh-TW" b="1" dirty="0">
                <a:solidFill>
                  <a:schemeClr val="tx1"/>
                </a:solidFill>
                <a:latin typeface="微軟正黑體 Light" panose="020B0304030504040204" pitchFamily="34" charset="-120"/>
                <a:ea typeface="微軟正黑體 Light" panose="020B0304030504040204" pitchFamily="34" charset="-120"/>
              </a:rPr>
              <a:t>(</a:t>
            </a:r>
            <a:r>
              <a:rPr lang="zh-TW" altLang="en-US" b="1" dirty="0">
                <a:solidFill>
                  <a:schemeClr val="tx1"/>
                </a:solidFill>
                <a:latin typeface="微軟正黑體 Light" panose="020B0304030504040204" pitchFamily="34" charset="-120"/>
                <a:ea typeface="微軟正黑體 Light" panose="020B0304030504040204" pitchFamily="34" charset="-120"/>
              </a:rPr>
              <a:t>會貼在</a:t>
            </a:r>
            <a:r>
              <a:rPr lang="en-US" altLang="zh-TW" b="1" dirty="0" err="1">
                <a:solidFill>
                  <a:schemeClr val="tx1"/>
                </a:solidFill>
                <a:latin typeface="微軟正黑體 Light" panose="020B0304030504040204" pitchFamily="34" charset="-120"/>
                <a:ea typeface="微軟正黑體 Light" panose="020B0304030504040204" pitchFamily="34" charset="-120"/>
              </a:rPr>
              <a:t>moodle</a:t>
            </a:r>
            <a:r>
              <a:rPr lang="en-US" altLang="zh-TW" b="1" dirty="0">
                <a:solidFill>
                  <a:schemeClr val="tx1"/>
                </a:solidFill>
                <a:latin typeface="微軟正黑體 Light" panose="020B0304030504040204" pitchFamily="34" charset="-120"/>
                <a:ea typeface="微軟正黑體 Light" panose="020B0304030504040204" pitchFamily="34" charset="-120"/>
              </a:rPr>
              <a:t>)</a:t>
            </a:r>
          </a:p>
          <a:p>
            <a:pPr marL="457200" indent="-457200" algn="l">
              <a:buFont typeface="Arial" panose="020B0604020202020204" pitchFamily="34" charset="0"/>
              <a:buChar char="•"/>
            </a:pPr>
            <a:r>
              <a:rPr lang="zh-TW" altLang="en-US" b="1" dirty="0">
                <a:solidFill>
                  <a:schemeClr val="tx1"/>
                </a:solidFill>
                <a:latin typeface="微軟正黑體 Light" panose="020B0304030504040204" pitchFamily="34" charset="-120"/>
                <a:ea typeface="微軟正黑體 Light" panose="020B0304030504040204" pitchFamily="34" charset="-120"/>
              </a:rPr>
              <a:t>逾期不受理不給分</a:t>
            </a:r>
            <a:endParaRPr lang="en-US" altLang="zh-TW" b="1" dirty="0">
              <a:solidFill>
                <a:schemeClr val="tx1"/>
              </a:solidFill>
              <a:latin typeface="微軟正黑體 Light" panose="020B0304030504040204" pitchFamily="34" charset="-120"/>
              <a:ea typeface="微軟正黑體 Light" panose="020B0304030504040204" pitchFamily="34" charset="-120"/>
            </a:endParaRPr>
          </a:p>
          <a:p>
            <a:pPr marL="457200" indent="-457200" algn="l">
              <a:buFont typeface="Arial" panose="020B0604020202020204" pitchFamily="34" charset="0"/>
              <a:buChar char="•"/>
            </a:pPr>
            <a:r>
              <a:rPr lang="zh-TW" altLang="en-US" b="1" dirty="0">
                <a:solidFill>
                  <a:schemeClr val="tx1"/>
                </a:solidFill>
                <a:latin typeface="微軟正黑體 Light" panose="020B0304030504040204" pitchFamily="34" charset="-120"/>
                <a:ea typeface="微軟正黑體 Light" panose="020B0304030504040204" pitchFamily="34" charset="-120"/>
              </a:rPr>
              <a:t>每題回答至少</a:t>
            </a:r>
            <a:r>
              <a:rPr lang="en-US" altLang="zh-TW" b="1" dirty="0">
                <a:solidFill>
                  <a:schemeClr val="tx1"/>
                </a:solidFill>
                <a:latin typeface="微軟正黑體 Light" panose="020B0304030504040204" pitchFamily="34" charset="-120"/>
                <a:ea typeface="微軟正黑體 Light" panose="020B0304030504040204" pitchFamily="34" charset="-120"/>
              </a:rPr>
              <a:t>150</a:t>
            </a:r>
            <a:r>
              <a:rPr lang="zh-TW" altLang="en-US" b="1" dirty="0">
                <a:solidFill>
                  <a:schemeClr val="tx1"/>
                </a:solidFill>
                <a:latin typeface="微軟正黑體 Light" panose="020B0304030504040204" pitchFamily="34" charset="-120"/>
                <a:ea typeface="微軟正黑體 Light" panose="020B0304030504040204" pitchFamily="34" charset="-120"/>
              </a:rPr>
              <a:t>字</a:t>
            </a:r>
          </a:p>
          <a:p>
            <a:pPr marL="457200" indent="-457200" algn="l">
              <a:buFont typeface="Arial" panose="020B0604020202020204" pitchFamily="34" charset="0"/>
              <a:buChar char="•"/>
            </a:pPr>
            <a:endParaRPr lang="en-US" altLang="zh-TW" dirty="0"/>
          </a:p>
          <a:p>
            <a:pPr algn="l"/>
            <a:endParaRPr lang="zh-TW" altLang="en-US" dirty="0"/>
          </a:p>
        </p:txBody>
      </p:sp>
    </p:spTree>
    <p:extLst>
      <p:ext uri="{BB962C8B-B14F-4D97-AF65-F5344CB8AC3E}">
        <p14:creationId xmlns:p14="http://schemas.microsoft.com/office/powerpoint/2010/main" val="342365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normAutofit fontScale="90000"/>
          </a:bodyPr>
          <a:lstStyle/>
          <a:p>
            <a:r>
              <a:rPr lang="en-US" altLang="zh-TW" dirty="0"/>
              <a:t/>
            </a:r>
            <a:br>
              <a:rPr lang="en-US" altLang="zh-TW" dirty="0"/>
            </a:br>
            <a:r>
              <a:rPr lang="zh-TW" altLang="en-US" dirty="0">
                <a:latin typeface="微軟正黑體 Light" panose="020B0304030504040204" pitchFamily="34" charset="-120"/>
                <a:ea typeface="微軟正黑體 Light" panose="020B0304030504040204" pitchFamily="34" charset="-120"/>
              </a:rPr>
              <a:t>大學階段情緒經驗報告</a:t>
            </a:r>
            <a:r>
              <a:rPr lang="en-US" altLang="zh-TW" dirty="0">
                <a:latin typeface="微軟正黑體 Light" panose="020B0304030504040204" pitchFamily="34" charset="-120"/>
                <a:ea typeface="微軟正黑體 Light" panose="020B0304030504040204" pitchFamily="34" charset="-120"/>
              </a:rPr>
              <a:t>google </a:t>
            </a:r>
            <a:r>
              <a:rPr lang="zh-TW" altLang="en-US" dirty="0">
                <a:latin typeface="微軟正黑體 Light" panose="020B0304030504040204" pitchFamily="34" charset="-120"/>
                <a:ea typeface="微軟正黑體 Light" panose="020B0304030504040204" pitchFamily="34" charset="-120"/>
              </a:rPr>
              <a:t>表單填答</a:t>
            </a:r>
            <a:r>
              <a:rPr lang="en-US" altLang="zh-TW" dirty="0">
                <a:solidFill>
                  <a:srgbClr val="FF0000"/>
                </a:solidFill>
                <a:latin typeface="微軟正黑體 Light" panose="020B0304030504040204" pitchFamily="34" charset="-120"/>
                <a:ea typeface="微軟正黑體 Light" panose="020B0304030504040204" pitchFamily="34" charset="-120"/>
              </a:rPr>
              <a:t/>
            </a:r>
            <a:br>
              <a:rPr lang="en-US" altLang="zh-TW" dirty="0">
                <a:solidFill>
                  <a:srgbClr val="FF0000"/>
                </a:solidFill>
                <a:latin typeface="微軟正黑體 Light" panose="020B0304030504040204" pitchFamily="34" charset="-120"/>
                <a:ea typeface="微軟正黑體 Light" panose="020B0304030504040204" pitchFamily="34" charset="-120"/>
              </a:rPr>
            </a:br>
            <a:endParaRPr lang="zh-TW" altLang="en-US" dirty="0">
              <a:solidFill>
                <a:srgbClr val="FF0000"/>
              </a:solidFill>
              <a:latin typeface="微軟正黑體 Light" panose="020B0304030504040204" pitchFamily="34" charset="-120"/>
              <a:ea typeface="微軟正黑體 Light" panose="020B0304030504040204" pitchFamily="34" charset="-120"/>
            </a:endParaRPr>
          </a:p>
        </p:txBody>
      </p:sp>
      <p:sp>
        <p:nvSpPr>
          <p:cNvPr id="10" name="內容版面配置區 9"/>
          <p:cNvSpPr>
            <a:spLocks noGrp="1"/>
          </p:cNvSpPr>
          <p:nvPr>
            <p:ph sz="half" idx="2"/>
          </p:nvPr>
        </p:nvSpPr>
        <p:spPr>
          <a:xfrm>
            <a:off x="609600" y="1124744"/>
            <a:ext cx="10814992" cy="5616625"/>
          </a:xfrm>
        </p:spPr>
        <p:txBody>
          <a:bodyPr>
            <a:normAutofit fontScale="92500" lnSpcReduction="10000"/>
          </a:bodyPr>
          <a:lstStyle/>
          <a:p>
            <a:r>
              <a:rPr lang="zh-TW" altLang="en-US" dirty="0">
                <a:latin typeface="微軟正黑體 Light" panose="020B0304030504040204" pitchFamily="34" charset="-120"/>
                <a:ea typeface="微軟正黑體 Light" panose="020B0304030504040204" pitchFamily="34" charset="-120"/>
              </a:rPr>
              <a:t>題目</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關於人</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在大學階段</a:t>
            </a:r>
            <a:r>
              <a:rPr lang="en-US" altLang="zh-TW" dirty="0">
                <a:latin typeface="微軟正黑體 Light" panose="020B0304030504040204" pitchFamily="34" charset="-120"/>
                <a:ea typeface="微軟正黑體 Light" panose="020B0304030504040204" pitchFamily="34" charset="-120"/>
              </a:rPr>
              <a:t>(1)</a:t>
            </a:r>
            <a:r>
              <a:rPr lang="zh-TW" altLang="en-US" dirty="0">
                <a:latin typeface="微軟正黑體 Light" panose="020B0304030504040204" pitchFamily="34" charset="-120"/>
                <a:ea typeface="微軟正黑體 Light" panose="020B0304030504040204" pitchFamily="34" charset="-120"/>
              </a:rPr>
              <a:t>你期待平輩如何看待你或與你互動</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  </a:t>
            </a:r>
            <a:r>
              <a:rPr lang="en-US" altLang="zh-TW" dirty="0">
                <a:latin typeface="微軟正黑體 Light" panose="020B0304030504040204" pitchFamily="34" charset="-120"/>
                <a:ea typeface="微軟正黑體 Light" panose="020B0304030504040204" pitchFamily="34" charset="-120"/>
              </a:rPr>
              <a:t>(2)</a:t>
            </a:r>
            <a:r>
              <a:rPr lang="zh-TW" altLang="en-US" dirty="0">
                <a:latin typeface="微軟正黑體 Light" panose="020B0304030504040204" pitchFamily="34" charset="-120"/>
                <a:ea typeface="微軟正黑體 Light" panose="020B0304030504040204" pitchFamily="34" charset="-120"/>
              </a:rPr>
              <a:t>你期待父母如何看待你或與你互動</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 </a:t>
            </a:r>
            <a:r>
              <a:rPr lang="en-US" altLang="zh-TW" dirty="0">
                <a:latin typeface="微軟正黑體 Light" panose="020B0304030504040204" pitchFamily="34" charset="-120"/>
                <a:ea typeface="微軟正黑體 Light" panose="020B0304030504040204" pitchFamily="34" charset="-120"/>
              </a:rPr>
              <a:t>(3)</a:t>
            </a:r>
            <a:r>
              <a:rPr lang="zh-TW" altLang="en-US" dirty="0">
                <a:latin typeface="微軟正黑體 Light" panose="020B0304030504040204" pitchFamily="34" charset="-120"/>
                <a:ea typeface="微軟正黑體 Light" panose="020B0304030504040204" pitchFamily="34" charset="-120"/>
              </a:rPr>
              <a:t>還有誰</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是你在這階段容易給你壓力的</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關於事</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在大學階段</a:t>
            </a:r>
            <a:r>
              <a:rPr lang="en-US" altLang="zh-TW" dirty="0">
                <a:latin typeface="微軟正黑體 Light" panose="020B0304030504040204" pitchFamily="34" charset="-120"/>
                <a:ea typeface="微軟正黑體 Light" panose="020B0304030504040204" pitchFamily="34" charset="-120"/>
              </a:rPr>
              <a:t>(1)</a:t>
            </a:r>
            <a:r>
              <a:rPr lang="zh-TW" altLang="en-US" dirty="0">
                <a:latin typeface="微軟正黑體 Light" panose="020B0304030504040204" pitchFamily="34" charset="-120"/>
                <a:ea typeface="微軟正黑體 Light" panose="020B0304030504040204" pitchFamily="34" charset="-120"/>
              </a:rPr>
              <a:t>”甚麼話”容易讓你有情緒</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?(2)“</a:t>
            </a:r>
            <a:r>
              <a:rPr lang="zh-TW" altLang="en-US" dirty="0">
                <a:latin typeface="微軟正黑體 Light" panose="020B0304030504040204" pitchFamily="34" charset="-120"/>
                <a:ea typeface="微軟正黑體 Light" panose="020B0304030504040204" pitchFamily="34" charset="-120"/>
              </a:rPr>
              <a:t>哪些事或議題</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讓你很在意或容易有情緒</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 (3)</a:t>
            </a:r>
            <a:r>
              <a:rPr lang="zh-TW" altLang="en-US" dirty="0">
                <a:latin typeface="微軟正黑體 Light" panose="020B0304030504040204" pitchFamily="34" charset="-120"/>
                <a:ea typeface="微軟正黑體 Light" panose="020B0304030504040204" pitchFamily="34" charset="-120"/>
              </a:rPr>
              <a:t>讓你最不安的是甚麼事</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或議題</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 (</a:t>
            </a:r>
            <a:r>
              <a:rPr lang="zh-TW" altLang="en-US" dirty="0">
                <a:latin typeface="微軟正黑體 Light" panose="020B0304030504040204" pitchFamily="34" charset="-120"/>
                <a:ea typeface="微軟正黑體 Light" panose="020B0304030504040204" pitchFamily="34" charset="-120"/>
              </a:rPr>
              <a:t>如</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關係、生涯、議題或事件等</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關於時</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大學階段，甚麼期間你容易有不安或焦慮</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關於地</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大學階段，甚麼場合</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或活動對你來說，會有壓力感</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關於物</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大學階段</a:t>
            </a:r>
            <a:r>
              <a:rPr lang="en-US" altLang="zh-TW" dirty="0">
                <a:latin typeface="微軟正黑體 Light" panose="020B0304030504040204" pitchFamily="34" charset="-120"/>
                <a:ea typeface="微軟正黑體 Light" panose="020B0304030504040204" pitchFamily="34" charset="-120"/>
              </a:rPr>
              <a:t>(1)</a:t>
            </a:r>
            <a:r>
              <a:rPr lang="zh-TW" altLang="en-US" dirty="0">
                <a:latin typeface="微軟正黑體 Light" panose="020B0304030504040204" pitchFamily="34" charset="-120"/>
                <a:ea typeface="微軟正黑體 Light" panose="020B0304030504040204" pitchFamily="34" charset="-120"/>
              </a:rPr>
              <a:t>你覺察到你不想但往往花大量時間在其中的事</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物，如</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社群軟體</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線上遊戲</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手遊</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網購</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或其他</a:t>
            </a:r>
            <a:r>
              <a:rPr lang="en-US" altLang="zh-TW" dirty="0">
                <a:latin typeface="微軟正黑體 Light" panose="020B0304030504040204" pitchFamily="34" charset="-120"/>
                <a:ea typeface="微軟正黑體 Light" panose="020B0304030504040204" pitchFamily="34" charset="-120"/>
              </a:rPr>
              <a:t>?(2)</a:t>
            </a:r>
            <a:r>
              <a:rPr lang="zh-TW" altLang="en-US" dirty="0">
                <a:latin typeface="微軟正黑體 Light" panose="020B0304030504040204" pitchFamily="34" charset="-120"/>
                <a:ea typeface="微軟正黑體 Light" panose="020B0304030504040204" pitchFamily="34" charset="-120"/>
              </a:rPr>
              <a:t>無法停止的原因</a:t>
            </a:r>
            <a:r>
              <a:rPr lang="en-US" altLang="zh-TW" dirty="0">
                <a:latin typeface="微軟正黑體 Light" panose="020B0304030504040204" pitchFamily="34" charset="-120"/>
                <a:ea typeface="微軟正黑體 Light" panose="020B0304030504040204" pitchFamily="34" charset="-120"/>
              </a:rPr>
              <a:t>?(3)</a:t>
            </a:r>
            <a:r>
              <a:rPr lang="zh-TW" altLang="en-US" dirty="0">
                <a:latin typeface="微軟正黑體 Light" panose="020B0304030504040204" pitchFamily="34" charset="-120"/>
                <a:ea typeface="微軟正黑體 Light" panose="020B0304030504040204" pitchFamily="34" charset="-120"/>
              </a:rPr>
              <a:t>對你的身</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心</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生活的影響</a:t>
            </a:r>
            <a:r>
              <a:rPr lang="en-US" altLang="zh-TW" dirty="0">
                <a:latin typeface="微軟正黑體 Light" panose="020B0304030504040204" pitchFamily="34" charset="-120"/>
                <a:ea typeface="微軟正黑體 Light" panose="020B0304030504040204" pitchFamily="34" charset="-120"/>
              </a:rPr>
              <a:t>?</a:t>
            </a:r>
          </a:p>
          <a:p>
            <a:pPr marL="514350" indent="-514350">
              <a:buFont typeface="+mj-lt"/>
              <a:buAutoNum type="arabicPeriod"/>
            </a:pPr>
            <a:r>
              <a:rPr lang="zh-TW" altLang="en-US" dirty="0">
                <a:latin typeface="微軟正黑體 Light" panose="020B0304030504040204" pitchFamily="34" charset="-120"/>
                <a:ea typeface="微軟正黑體 Light" panose="020B0304030504040204" pitchFamily="34" charset="-120"/>
              </a:rPr>
              <a:t>大學階段，你期望為你自己能長出哪些能力或特質</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原因</a:t>
            </a:r>
            <a:r>
              <a:rPr lang="en-US" altLang="zh-TW" dirty="0">
                <a:latin typeface="微軟正黑體 Light" panose="020B0304030504040204" pitchFamily="34" charset="-120"/>
                <a:ea typeface="微軟正黑體 Light" panose="020B0304030504040204" pitchFamily="34" charset="-120"/>
              </a:rPr>
              <a:t>?</a:t>
            </a:r>
          </a:p>
          <a:p>
            <a:endParaRPr lang="zh-TW" altLang="en-US"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3404598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609600" y="274638"/>
            <a:ext cx="4766320" cy="1143000"/>
          </a:xfrm>
        </p:spPr>
        <p:txBody>
          <a:bodyPr>
            <a:normAutofit/>
          </a:bodyPr>
          <a:lstStyle/>
          <a:p>
            <a:r>
              <a:rPr lang="zh-TW" altLang="en-US" sz="3600" dirty="0"/>
              <a:t>同學的課程期待</a:t>
            </a:r>
          </a:p>
        </p:txBody>
      </p:sp>
      <p:sp>
        <p:nvSpPr>
          <p:cNvPr id="5" name="內容版面配置區 4"/>
          <p:cNvSpPr>
            <a:spLocks noGrp="1"/>
          </p:cNvSpPr>
          <p:nvPr>
            <p:ph sz="half" idx="1"/>
          </p:nvPr>
        </p:nvSpPr>
        <p:spPr/>
        <p:txBody>
          <a:bodyPr/>
          <a:lstStyle/>
          <a:p>
            <a:r>
              <a:rPr lang="zh-TW" altLang="en-US" dirty="0">
                <a:latin typeface="微軟正黑體 Light" panose="020B0304030504040204" pitchFamily="34" charset="-120"/>
                <a:ea typeface="微軟正黑體 Light" panose="020B0304030504040204" pitchFamily="34" charset="-120"/>
              </a:rPr>
              <a:t>目前在意的情緒困擾為在考試即將來領前都會覺得格外壓力，</a:t>
            </a:r>
            <a:r>
              <a:rPr lang="zh-TW" altLang="en-US" dirty="0">
                <a:solidFill>
                  <a:srgbClr val="C00000"/>
                </a:solidFill>
                <a:latin typeface="微軟正黑體 Light" panose="020B0304030504040204" pitchFamily="34" charset="-120"/>
                <a:ea typeface="微軟正黑體 Light" panose="020B0304030504040204" pitchFamily="34" charset="-120"/>
              </a:rPr>
              <a:t>害怕努力后與結果不成正比</a:t>
            </a:r>
            <a:r>
              <a:rPr lang="zh-TW" altLang="en-US" dirty="0">
                <a:latin typeface="微軟正黑體 Light" panose="020B0304030504040204" pitchFamily="34" charset="-120"/>
                <a:ea typeface="微軟正黑體 Light" panose="020B0304030504040204" pitchFamily="34" charset="-120"/>
              </a:rPr>
              <a:t>，甚至還會出現失眠的問題；從而導致心情不好，煩躁的問題出現。</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生科院同學</a:t>
            </a:r>
            <a:r>
              <a:rPr lang="en-US" altLang="zh-TW" dirty="0">
                <a:latin typeface="微軟正黑體 Light" panose="020B0304030504040204" pitchFamily="34" charset="-120"/>
                <a:ea typeface="微軟正黑體 Light" panose="020B0304030504040204" pitchFamily="34" charset="-120"/>
              </a:rPr>
              <a:t>)</a:t>
            </a:r>
            <a:endParaRPr lang="zh-TW" altLang="en-US" dirty="0">
              <a:latin typeface="微軟正黑體 Light" panose="020B0304030504040204" pitchFamily="34" charset="-120"/>
              <a:ea typeface="微軟正黑體 Light" panose="020B0304030504040204" pitchFamily="34" charset="-120"/>
            </a:endParaRPr>
          </a:p>
        </p:txBody>
      </p:sp>
      <p:pic>
        <p:nvPicPr>
          <p:cNvPr id="8" name="內容版面配置區 7"/>
          <p:cNvPicPr>
            <a:picLocks noGrp="1" noChangeAspect="1"/>
          </p:cNvPicPr>
          <p:nvPr>
            <p:ph sz="half" idx="2"/>
          </p:nvPr>
        </p:nvPicPr>
        <p:blipFill>
          <a:blip r:embed="rId2"/>
          <a:stretch>
            <a:fillRect/>
          </a:stretch>
        </p:blipFill>
        <p:spPr>
          <a:xfrm>
            <a:off x="6503167" y="1992821"/>
            <a:ext cx="4176463" cy="4176463"/>
          </a:xfrm>
          <a:prstGeom prst="rect">
            <a:avLst/>
          </a:prstGeom>
        </p:spPr>
      </p:pic>
      <p:sp>
        <p:nvSpPr>
          <p:cNvPr id="9" name="橢圓形圖說文字 8"/>
          <p:cNvSpPr/>
          <p:nvPr/>
        </p:nvSpPr>
        <p:spPr>
          <a:xfrm>
            <a:off x="5519936" y="2780928"/>
            <a:ext cx="2304256" cy="1944216"/>
          </a:xfrm>
          <a:prstGeom prst="wedgeEllipseCallout">
            <a:avLst>
              <a:gd name="adj1" fmla="val -42222"/>
              <a:gd name="adj2" fmla="val -5254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Light" panose="020B0304030504040204" pitchFamily="34" charset="-120"/>
                <a:ea typeface="微軟正黑體 Light" panose="020B0304030504040204" pitchFamily="34" charset="-120"/>
              </a:rPr>
              <a:t>調節步驟</a:t>
            </a:r>
            <a:r>
              <a:rPr lang="en-US" altLang="zh-TW" dirty="0" smtClean="0">
                <a:latin typeface="微軟正黑體 Light" panose="020B0304030504040204" pitchFamily="34" charset="-120"/>
                <a:ea typeface="微軟正黑體 Light" panose="020B0304030504040204" pitchFamily="34" charset="-120"/>
              </a:rPr>
              <a:t>3</a:t>
            </a:r>
            <a:endParaRPr lang="en-US" altLang="zh-TW" dirty="0">
              <a:latin typeface="微軟正黑體 Light" panose="020B0304030504040204" pitchFamily="34" charset="-120"/>
              <a:ea typeface="微軟正黑體 Light" panose="020B0304030504040204" pitchFamily="34" charset="-120"/>
            </a:endParaRPr>
          </a:p>
          <a:p>
            <a:pPr algn="ct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在此事你</a:t>
            </a: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已有的資源</a:t>
            </a:r>
            <a:r>
              <a:rPr lang="en-US" altLang="zh-TW" b="1" dirty="0">
                <a:solidFill>
                  <a:schemeClr val="accent6">
                    <a:lumMod val="75000"/>
                  </a:schemeClr>
                </a:solidFill>
                <a:latin typeface="微軟正黑體 Light" panose="020B0304030504040204" pitchFamily="34" charset="-120"/>
                <a:ea typeface="微軟正黑體 Light" panose="020B0304030504040204" pitchFamily="34" charset="-120"/>
              </a:rPr>
              <a:t>/</a:t>
            </a: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優勢</a:t>
            </a:r>
            <a:r>
              <a:rPr lang="en-US" altLang="zh-TW" b="1" dirty="0">
                <a:solidFill>
                  <a:schemeClr val="accent6">
                    <a:lumMod val="75000"/>
                  </a:schemeClr>
                </a:solidFill>
                <a:latin typeface="微軟正黑體 Light" panose="020B0304030504040204" pitchFamily="34" charset="-120"/>
                <a:ea typeface="微軟正黑體 Light" panose="020B0304030504040204" pitchFamily="34" charset="-120"/>
              </a:rPr>
              <a:t>:</a:t>
            </a:r>
          </a:p>
          <a:p>
            <a:pPr algn="ctr"/>
            <a:r>
              <a:rPr lang="zh-TW" altLang="en-US" b="1" dirty="0">
                <a:solidFill>
                  <a:srgbClr val="FFFF00"/>
                </a:solidFill>
                <a:latin typeface="微軟正黑體 Light" panose="020B0304030504040204" pitchFamily="34" charset="-120"/>
                <a:ea typeface="微軟正黑體 Light" panose="020B0304030504040204" pitchFamily="34" charset="-120"/>
              </a:rPr>
              <a:t>你是會努力的，有行動力的。</a:t>
            </a:r>
          </a:p>
        </p:txBody>
      </p:sp>
      <p:sp>
        <p:nvSpPr>
          <p:cNvPr id="10" name="橢圓形圖說文字 9"/>
          <p:cNvSpPr/>
          <p:nvPr/>
        </p:nvSpPr>
        <p:spPr>
          <a:xfrm>
            <a:off x="1768624" y="4655459"/>
            <a:ext cx="2592288" cy="2160239"/>
          </a:xfrm>
          <a:prstGeom prst="wedgeEllipseCallout">
            <a:avLst>
              <a:gd name="adj1" fmla="val 41546"/>
              <a:gd name="adj2" fmla="val -6519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Light" panose="020B0304030504040204" pitchFamily="34" charset="-120"/>
                <a:ea typeface="微軟正黑體 Light" panose="020B0304030504040204" pitchFamily="34" charset="-120"/>
              </a:rPr>
              <a:t>調節步驟</a:t>
            </a:r>
            <a:r>
              <a:rPr lang="en-US" altLang="zh-TW" dirty="0" smtClean="0">
                <a:latin typeface="微軟正黑體 Light" panose="020B0304030504040204" pitchFamily="34" charset="-120"/>
                <a:ea typeface="微軟正黑體 Light" panose="020B0304030504040204" pitchFamily="34" charset="-120"/>
              </a:rPr>
              <a:t>1</a:t>
            </a:r>
            <a:endParaRPr lang="en-US" altLang="zh-TW" dirty="0">
              <a:latin typeface="微軟正黑體 Light" panose="020B0304030504040204" pitchFamily="34" charset="-120"/>
              <a:ea typeface="微軟正黑體 Light" panose="020B0304030504040204" pitchFamily="34" charset="-120"/>
            </a:endParaRPr>
          </a:p>
          <a:p>
            <a:pPr algn="ct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接觸與覺察</a:t>
            </a: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感受</a:t>
            </a:r>
            <a:r>
              <a:rPr lang="en-US" altLang="zh-TW" b="1" dirty="0" smtClean="0">
                <a:solidFill>
                  <a:schemeClr val="accent6">
                    <a:lumMod val="75000"/>
                  </a:schemeClr>
                </a:solidFill>
                <a:latin typeface="微軟正黑體 Light" panose="020B0304030504040204" pitchFamily="34" charset="-120"/>
                <a:ea typeface="微軟正黑體 Light" panose="020B0304030504040204" pitchFamily="34" charset="-120"/>
              </a:rPr>
              <a:t>:</a:t>
            </a:r>
          </a:p>
          <a:p>
            <a:pPr algn="ctr"/>
            <a:r>
              <a:rPr lang="zh-TW" altLang="en-US" b="1" dirty="0" smtClean="0">
                <a:solidFill>
                  <a:srgbClr val="FFFF00"/>
                </a:solidFill>
                <a:latin typeface="微軟正黑體 Light" panose="020B0304030504040204" pitchFamily="34" charset="-120"/>
                <a:ea typeface="微軟正黑體 Light" panose="020B0304030504040204" pitchFamily="34" charset="-120"/>
              </a:rPr>
              <a:t>這</a:t>
            </a:r>
            <a:r>
              <a:rPr lang="zh-TW" altLang="en-US" b="1" dirty="0">
                <a:solidFill>
                  <a:srgbClr val="FFFF00"/>
                </a:solidFill>
                <a:latin typeface="微軟正黑體 Light" panose="020B0304030504040204" pitchFamily="34" charset="-120"/>
                <a:ea typeface="微軟正黑體 Light" panose="020B0304030504040204" pitchFamily="34" charset="-120"/>
              </a:rPr>
              <a:t>壓力的感受是焦慮或害怕</a:t>
            </a:r>
            <a:r>
              <a:rPr lang="en-US" altLang="zh-TW" b="1" dirty="0">
                <a:solidFill>
                  <a:srgbClr val="FFFF00"/>
                </a:solidFill>
                <a:latin typeface="微軟正黑體 Light" panose="020B0304030504040204" pitchFamily="34" charset="-120"/>
                <a:ea typeface="微軟正黑體 Light" panose="020B0304030504040204" pitchFamily="34" charset="-120"/>
              </a:rPr>
              <a:t>?</a:t>
            </a:r>
            <a:endParaRPr lang="zh-TW" altLang="en-US" b="1" dirty="0">
              <a:solidFill>
                <a:srgbClr val="FFFF00"/>
              </a:solidFill>
              <a:latin typeface="微軟正黑體 Light" panose="020B0304030504040204" pitchFamily="34" charset="-120"/>
              <a:ea typeface="微軟正黑體 Light" panose="020B0304030504040204" pitchFamily="34" charset="-120"/>
            </a:endParaRPr>
          </a:p>
        </p:txBody>
      </p:sp>
      <p:cxnSp>
        <p:nvCxnSpPr>
          <p:cNvPr id="12" name="直線接點 11"/>
          <p:cNvCxnSpPr/>
          <p:nvPr/>
        </p:nvCxnSpPr>
        <p:spPr>
          <a:xfrm>
            <a:off x="9358605" y="-171400"/>
            <a:ext cx="0" cy="7200800"/>
          </a:xfrm>
          <a:prstGeom prst="line">
            <a:avLst/>
          </a:prstGeom>
          <a:ln w="8255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5663952" y="274638"/>
            <a:ext cx="3550637" cy="216784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Light" panose="020B0304030504040204" pitchFamily="34" charset="-120"/>
                <a:ea typeface="微軟正黑體 Light" panose="020B0304030504040204" pitchFamily="34" charset="-120"/>
              </a:rPr>
              <a:t>調節步驟</a:t>
            </a:r>
            <a:r>
              <a:rPr lang="en-US" altLang="zh-TW" dirty="0" smtClean="0">
                <a:latin typeface="微軟正黑體 Light" panose="020B0304030504040204" pitchFamily="34" charset="-120"/>
                <a:ea typeface="微軟正黑體 Light" panose="020B0304030504040204" pitchFamily="34" charset="-120"/>
              </a:rPr>
              <a:t>4</a:t>
            </a: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改善行動</a:t>
            </a:r>
            <a:r>
              <a:rPr lang="en-US" altLang="zh-TW" dirty="0" smtClean="0">
                <a:latin typeface="微軟正黑體 Light" panose="020B0304030504040204" pitchFamily="34" charset="-120"/>
                <a:ea typeface="微軟正黑體 Light" panose="020B0304030504040204" pitchFamily="34" charset="-120"/>
              </a:rPr>
              <a:t>:</a:t>
            </a:r>
            <a:endParaRPr lang="en-US" altLang="zh-TW" dirty="0">
              <a:latin typeface="微軟正黑體 Light" panose="020B0304030504040204" pitchFamily="34" charset="-120"/>
              <a:ea typeface="微軟正黑體 Light" panose="020B0304030504040204" pitchFamily="34" charset="-120"/>
            </a:endParaRPr>
          </a:p>
          <a:p>
            <a:pPr algn="ctr"/>
            <a:r>
              <a:rPr lang="zh-TW" altLang="en-US" b="1" dirty="0">
                <a:solidFill>
                  <a:srgbClr val="FFFF00"/>
                </a:solidFill>
                <a:latin typeface="微軟正黑體 Light" panose="020B0304030504040204" pitchFamily="34" charset="-120"/>
                <a:ea typeface="微軟正黑體 Light" panose="020B0304030504040204" pitchFamily="34" charset="-120"/>
              </a:rPr>
              <a:t>做甚麼可以讓你的害怕少一點</a:t>
            </a:r>
            <a:r>
              <a:rPr lang="en-US" altLang="zh-TW" b="1" dirty="0" smtClean="0">
                <a:solidFill>
                  <a:srgbClr val="FFFF00"/>
                </a:solidFill>
                <a:latin typeface="微軟正黑體 Light" panose="020B0304030504040204" pitchFamily="34" charset="-120"/>
                <a:ea typeface="微軟正黑體 Light" panose="020B0304030504040204" pitchFamily="34" charset="-120"/>
              </a:rPr>
              <a:t>?</a:t>
            </a:r>
          </a:p>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你擔心的事</a:t>
            </a:r>
            <a:r>
              <a:rPr lang="en-US" altLang="zh-TW" b="1" dirty="0" smtClean="0">
                <a:solidFill>
                  <a:schemeClr val="bg1"/>
                </a:solidFill>
                <a:latin typeface="微軟正黑體 Light" panose="020B0304030504040204" pitchFamily="34" charset="-120"/>
                <a:ea typeface="微軟正黑體 Light" panose="020B0304030504040204" pitchFamily="34" charset="-120"/>
              </a:rPr>
              <a:t>90%</a:t>
            </a:r>
            <a:r>
              <a:rPr lang="zh-TW" altLang="en-US" b="1" dirty="0" smtClean="0">
                <a:solidFill>
                  <a:schemeClr val="bg1"/>
                </a:solidFill>
                <a:latin typeface="微軟正黑體 Light" panose="020B0304030504040204" pitchFamily="34" charset="-120"/>
                <a:ea typeface="微軟正黑體 Light" panose="020B0304030504040204" pitchFamily="34" charset="-120"/>
              </a:rPr>
              <a:t>不會發生</a:t>
            </a:r>
            <a:r>
              <a:rPr lang="en-US" altLang="zh-TW" b="1" dirty="0" smtClean="0">
                <a:solidFill>
                  <a:schemeClr val="bg1"/>
                </a:solidFill>
                <a:latin typeface="微軟正黑體 Light" panose="020B0304030504040204" pitchFamily="34" charset="-120"/>
                <a:ea typeface="微軟正黑體 Light" panose="020B0304030504040204" pitchFamily="34" charset="-120"/>
              </a:rPr>
              <a:t>!</a:t>
            </a:r>
            <a:r>
              <a:rPr lang="zh-TW" altLang="en-US" dirty="0" smtClean="0">
                <a:solidFill>
                  <a:schemeClr val="bg1"/>
                </a:solidFill>
                <a:latin typeface="微軟正黑體 Light" panose="020B0304030504040204" pitchFamily="34" charset="-120"/>
                <a:ea typeface="微軟正黑體 Light" panose="020B0304030504040204" pitchFamily="34" charset="-120"/>
              </a:rPr>
              <a:t>繼續害怕代價高</a:t>
            </a:r>
            <a:r>
              <a:rPr lang="en-US" altLang="zh-TW" dirty="0" smtClean="0">
                <a:solidFill>
                  <a:schemeClr val="bg1"/>
                </a:solidFill>
                <a:latin typeface="微軟正黑體 Light" panose="020B0304030504040204" pitchFamily="34" charset="-120"/>
                <a:ea typeface="微軟正黑體 Light" panose="020B0304030504040204" pitchFamily="34" charset="-120"/>
              </a:rPr>
              <a:t>!</a:t>
            </a:r>
          </a:p>
          <a:p>
            <a:pPr algn="ctr"/>
            <a:r>
              <a:rPr lang="zh-TW" altLang="en-US" dirty="0" smtClean="0">
                <a:solidFill>
                  <a:schemeClr val="bg1"/>
                </a:solidFill>
                <a:latin typeface="微軟正黑體 Light" panose="020B0304030504040204" pitchFamily="34" charset="-120"/>
                <a:ea typeface="微軟正黑體 Light" panose="020B0304030504040204" pitchFamily="34" charset="-120"/>
              </a:rPr>
              <a:t>考試就</a:t>
            </a:r>
            <a:r>
              <a:rPr lang="en-US" altLang="zh-TW" dirty="0" smtClean="0">
                <a:solidFill>
                  <a:schemeClr val="bg1"/>
                </a:solidFill>
                <a:latin typeface="微軟正黑體 Light" panose="020B0304030504040204" pitchFamily="34" charset="-120"/>
                <a:ea typeface="微軟正黑體 Light" panose="020B0304030504040204" pitchFamily="34" charset="-120"/>
              </a:rPr>
              <a:t>GG!</a:t>
            </a:r>
            <a:endParaRPr lang="zh-TW" altLang="en-US" dirty="0">
              <a:solidFill>
                <a:schemeClr val="bg1"/>
              </a:solidFill>
              <a:latin typeface="微軟正黑體 Light" panose="020B0304030504040204" pitchFamily="34" charset="-120"/>
              <a:ea typeface="微軟正黑體 Light" panose="020B0304030504040204" pitchFamily="34" charset="-120"/>
            </a:endParaRPr>
          </a:p>
        </p:txBody>
      </p:sp>
      <p:sp>
        <p:nvSpPr>
          <p:cNvPr id="16" name="橢圓 15"/>
          <p:cNvSpPr/>
          <p:nvPr/>
        </p:nvSpPr>
        <p:spPr>
          <a:xfrm>
            <a:off x="9476015" y="2770494"/>
            <a:ext cx="2695262" cy="208823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C00000"/>
                </a:solidFill>
                <a:latin typeface="微軟正黑體 Light" panose="020B0304030504040204" pitchFamily="34" charset="-120"/>
                <a:ea typeface="微軟正黑體 Light" panose="020B0304030504040204" pitchFamily="34" charset="-120"/>
              </a:rPr>
              <a:t>探索步驟</a:t>
            </a:r>
            <a:r>
              <a:rPr lang="en-US" altLang="zh-TW" b="1" dirty="0" smtClean="0">
                <a:solidFill>
                  <a:srgbClr val="C00000"/>
                </a:solidFill>
                <a:latin typeface="微軟正黑體 Light" panose="020B0304030504040204" pitchFamily="34" charset="-120"/>
                <a:ea typeface="微軟正黑體 Light" panose="020B0304030504040204" pitchFamily="34" charset="-120"/>
              </a:rPr>
              <a:t>2</a:t>
            </a:r>
            <a:endParaRPr lang="en-US" altLang="zh-TW" b="1" dirty="0">
              <a:solidFill>
                <a:srgbClr val="C00000"/>
              </a:solidFill>
              <a:latin typeface="微軟正黑體 Light" panose="020B0304030504040204" pitchFamily="34" charset="-120"/>
              <a:ea typeface="微軟正黑體 Light" panose="020B0304030504040204" pitchFamily="34" charset="-120"/>
            </a:endParaRPr>
          </a:p>
          <a:p>
            <a:pPr algn="ct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探索這</a:t>
            </a:r>
            <a:r>
              <a:rPr lang="en-US" altLang="zh-TW" b="1" dirty="0" smtClean="0">
                <a:solidFill>
                  <a:schemeClr val="accent6">
                    <a:lumMod val="75000"/>
                  </a:schemeClr>
                </a:solidFill>
                <a:latin typeface="微軟正黑體 Light" panose="020B0304030504040204" pitchFamily="34" charset="-120"/>
                <a:ea typeface="微軟正黑體 Light" panose="020B0304030504040204" pitchFamily="34" charset="-120"/>
              </a:rPr>
              <a:t>”</a:t>
            </a: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害怕的感受</a:t>
            </a:r>
            <a:r>
              <a:rPr lang="en-US" altLang="zh-TW" b="1" dirty="0" smtClean="0">
                <a:solidFill>
                  <a:schemeClr val="accent6">
                    <a:lumMod val="75000"/>
                  </a:schemeClr>
                </a:solidFill>
                <a:latin typeface="微軟正黑體 Light" panose="020B0304030504040204" pitchFamily="34" charset="-120"/>
                <a:ea typeface="微軟正黑體 Light" panose="020B0304030504040204" pitchFamily="34" charset="-120"/>
              </a:rPr>
              <a:t>”</a:t>
            </a: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的想法是如何建立起來的</a:t>
            </a:r>
            <a:r>
              <a:rPr lang="en-US" altLang="zh-TW" dirty="0">
                <a:latin typeface="微軟正黑體 Light" panose="020B0304030504040204" pitchFamily="34" charset="-120"/>
                <a:ea typeface="微軟正黑體 Light" panose="020B0304030504040204" pitchFamily="34" charset="-120"/>
              </a:rPr>
              <a:t>:</a:t>
            </a:r>
          </a:p>
          <a:p>
            <a:pPr algn="ctr"/>
            <a:r>
              <a:rPr lang="zh-TW" altLang="en-US" b="1" dirty="0">
                <a:solidFill>
                  <a:srgbClr val="FFFF00"/>
                </a:solidFill>
                <a:latin typeface="微軟正黑體 Light" panose="020B0304030504040204" pitchFamily="34" charset="-120"/>
                <a:ea typeface="微軟正黑體 Light" panose="020B0304030504040204" pitchFamily="34" charset="-120"/>
              </a:rPr>
              <a:t>這</a:t>
            </a:r>
            <a:r>
              <a:rPr lang="zh-TW" altLang="en-US" b="1" dirty="0" smtClean="0">
                <a:solidFill>
                  <a:srgbClr val="FFFF00"/>
                </a:solidFill>
                <a:latin typeface="微軟正黑體 Light" panose="020B0304030504040204" pitchFamily="34" charset="-120"/>
                <a:ea typeface="微軟正黑體 Light" panose="020B0304030504040204" pitchFamily="34" charset="-120"/>
              </a:rPr>
              <a:t>念頭從何學來的</a:t>
            </a:r>
            <a:r>
              <a:rPr lang="en-US" altLang="zh-TW" b="1" dirty="0" smtClean="0">
                <a:solidFill>
                  <a:srgbClr val="FFFF00"/>
                </a:solidFill>
                <a:latin typeface="微軟正黑體 Light" panose="020B0304030504040204" pitchFamily="34" charset="-120"/>
                <a:ea typeface="微軟正黑體 Light" panose="020B0304030504040204" pitchFamily="34" charset="-120"/>
              </a:rPr>
              <a:t>?</a:t>
            </a:r>
            <a:r>
              <a:rPr lang="zh-TW" altLang="en-US" b="1" dirty="0">
                <a:solidFill>
                  <a:srgbClr val="FFFF00"/>
                </a:solidFill>
                <a:latin typeface="微軟正黑體 Light" panose="020B0304030504040204" pitchFamily="34" charset="-120"/>
                <a:ea typeface="微軟正黑體 Light" panose="020B0304030504040204" pitchFamily="34" charset="-120"/>
              </a:rPr>
              <a:t>為何堅信不移</a:t>
            </a:r>
            <a:r>
              <a:rPr lang="en-US" altLang="zh-TW" b="1" dirty="0">
                <a:solidFill>
                  <a:srgbClr val="FFFF00"/>
                </a:solidFill>
                <a:latin typeface="微軟正黑體 Light" panose="020B0304030504040204" pitchFamily="34" charset="-120"/>
                <a:ea typeface="微軟正黑體 Light" panose="020B0304030504040204" pitchFamily="34" charset="-120"/>
              </a:rPr>
              <a:t>?</a:t>
            </a:r>
            <a:endParaRPr lang="zh-TW" altLang="en-US" b="1" dirty="0">
              <a:solidFill>
                <a:srgbClr val="FFFF00"/>
              </a:solidFill>
              <a:latin typeface="微軟正黑體 Light" panose="020B0304030504040204" pitchFamily="34" charset="-120"/>
              <a:ea typeface="微軟正黑體 Light" panose="020B0304030504040204" pitchFamily="34" charset="-120"/>
            </a:endParaRPr>
          </a:p>
        </p:txBody>
      </p:sp>
      <p:sp>
        <p:nvSpPr>
          <p:cNvPr id="19" name="橢圓形圖說文字 18"/>
          <p:cNvSpPr/>
          <p:nvPr/>
        </p:nvSpPr>
        <p:spPr>
          <a:xfrm>
            <a:off x="9490922" y="392795"/>
            <a:ext cx="2686339" cy="1746913"/>
          </a:xfrm>
          <a:prstGeom prst="wedgeEllipseCallout">
            <a:avLst>
              <a:gd name="adj1" fmla="val -48932"/>
              <a:gd name="adj2" fmla="val 51546"/>
            </a:avLst>
          </a:prstGeom>
          <a:solidFill>
            <a:schemeClr val="accent1">
              <a:lumMod val="60000"/>
              <a:lumOff val="40000"/>
              <a:alpha val="9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C00000"/>
                </a:solidFill>
                <a:latin typeface="微軟正黑體 Light" panose="020B0304030504040204" pitchFamily="34" charset="-120"/>
                <a:ea typeface="微軟正黑體 Light" panose="020B0304030504040204" pitchFamily="34" charset="-120"/>
              </a:rPr>
              <a:t>探索步驟</a:t>
            </a:r>
            <a:r>
              <a:rPr lang="en-US" altLang="zh-TW" b="1" dirty="0" smtClean="0">
                <a:solidFill>
                  <a:srgbClr val="C00000"/>
                </a:solidFill>
                <a:latin typeface="微軟正黑體 Light" panose="020B0304030504040204" pitchFamily="34" charset="-120"/>
                <a:ea typeface="微軟正黑體 Light" panose="020B0304030504040204" pitchFamily="34" charset="-120"/>
              </a:rPr>
              <a:t>1</a:t>
            </a:r>
            <a:endParaRPr lang="en-US" altLang="zh-TW" b="1" dirty="0">
              <a:solidFill>
                <a:srgbClr val="C00000"/>
              </a:solidFill>
              <a:latin typeface="微軟正黑體 Light" panose="020B0304030504040204" pitchFamily="34" charset="-120"/>
              <a:ea typeface="微軟正黑體 Light" panose="020B0304030504040204" pitchFamily="34" charset="-120"/>
            </a:endParaRPr>
          </a:p>
          <a:p>
            <a:pPr algn="ct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這些</a:t>
            </a:r>
            <a:r>
              <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rPr>
              <a:t>感受</a:t>
            </a: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在告訴你甚麼</a:t>
            </a:r>
            <a:r>
              <a:rPr lang="en-US" altLang="zh-TW" b="1" dirty="0" smtClean="0">
                <a:solidFill>
                  <a:schemeClr val="accent6">
                    <a:lumMod val="75000"/>
                  </a:schemeClr>
                </a:solidFill>
                <a:latin typeface="微軟正黑體 Light" panose="020B0304030504040204" pitchFamily="34" charset="-120"/>
                <a:ea typeface="微軟正黑體 Light" panose="020B0304030504040204" pitchFamily="34" charset="-120"/>
              </a:rPr>
              <a:t>?</a:t>
            </a: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隱藏的渴望是甚麼</a:t>
            </a:r>
            <a:r>
              <a:rPr lang="en-US" altLang="zh-TW" b="1" dirty="0">
                <a:solidFill>
                  <a:schemeClr val="accent6">
                    <a:lumMod val="75000"/>
                  </a:schemeClr>
                </a:solidFill>
                <a:latin typeface="微軟正黑體 Light" panose="020B0304030504040204" pitchFamily="34" charset="-120"/>
                <a:ea typeface="微軟正黑體 Light" panose="020B0304030504040204" pitchFamily="34" charset="-120"/>
              </a:rPr>
              <a:t>?</a:t>
            </a:r>
            <a:endParaRPr lang="zh-TW" altLang="en-US" b="1" dirty="0">
              <a:solidFill>
                <a:schemeClr val="accent6">
                  <a:lumMod val="75000"/>
                </a:schemeClr>
              </a:solidFill>
              <a:latin typeface="微軟正黑體 Light" panose="020B0304030504040204" pitchFamily="34" charset="-120"/>
              <a:ea typeface="微軟正黑體 Light" panose="020B0304030504040204" pitchFamily="34" charset="-120"/>
            </a:endParaRPr>
          </a:p>
        </p:txBody>
      </p:sp>
      <p:sp>
        <p:nvSpPr>
          <p:cNvPr id="20" name="矩形 19"/>
          <p:cNvSpPr/>
          <p:nvPr/>
        </p:nvSpPr>
        <p:spPr>
          <a:xfrm>
            <a:off x="695400" y="274638"/>
            <a:ext cx="4824536" cy="13217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b="1" dirty="0">
                <a:latin typeface="微軟正黑體 Light" panose="020B0304030504040204" pitchFamily="34" charset="-120"/>
                <a:ea typeface="微軟正黑體 Light" panose="020B0304030504040204" pitchFamily="34" charset="-120"/>
              </a:rPr>
              <a:t>思</a:t>
            </a:r>
            <a:r>
              <a:rPr lang="zh-TW" altLang="en-US" sz="2000" b="1" dirty="0" smtClean="0">
                <a:latin typeface="微軟正黑體 Light" panose="020B0304030504040204" pitchFamily="34" charset="-120"/>
                <a:ea typeface="微軟正黑體 Light" panose="020B0304030504040204" pitchFamily="34" charset="-120"/>
              </a:rPr>
              <a:t>考題</a:t>
            </a:r>
            <a:r>
              <a:rPr lang="en-US" altLang="zh-TW" sz="2000" b="1" dirty="0" smtClean="0">
                <a:latin typeface="微軟正黑體 Light" panose="020B0304030504040204" pitchFamily="34" charset="-120"/>
                <a:ea typeface="微軟正黑體 Light" panose="020B0304030504040204" pitchFamily="34" charset="-120"/>
              </a:rPr>
              <a:t>1:</a:t>
            </a:r>
            <a:r>
              <a:rPr lang="zh-TW" altLang="en-US" sz="2000" b="1" dirty="0">
                <a:latin typeface="微軟正黑體 Light" panose="020B0304030504040204" pitchFamily="34" charset="-120"/>
                <a:ea typeface="微軟正黑體 Light" panose="020B0304030504040204" pitchFamily="34" charset="-120"/>
              </a:rPr>
              <a:t>面對你</a:t>
            </a:r>
            <a:r>
              <a:rPr lang="zh-TW" altLang="en-US" sz="2000" b="1" dirty="0" smtClean="0">
                <a:latin typeface="微軟正黑體 Light" panose="020B0304030504040204" pitchFamily="34" charset="-120"/>
                <a:ea typeface="微軟正黑體 Light" panose="020B0304030504040204" pitchFamily="34" charset="-120"/>
              </a:rPr>
              <a:t>的情緒，過往你如何因應</a:t>
            </a:r>
            <a:r>
              <a:rPr lang="en-US" altLang="zh-TW" sz="2000" b="1" dirty="0" smtClean="0">
                <a:latin typeface="微軟正黑體 Light" panose="020B0304030504040204" pitchFamily="34" charset="-120"/>
                <a:ea typeface="微軟正黑體 Light" panose="020B0304030504040204" pitchFamily="34" charset="-120"/>
              </a:rPr>
              <a:t>?</a:t>
            </a:r>
          </a:p>
          <a:p>
            <a:r>
              <a:rPr lang="zh-TW" altLang="en-US" sz="2000" b="1" dirty="0">
                <a:latin typeface="微軟正黑體 Light" panose="020B0304030504040204" pitchFamily="34" charset="-120"/>
                <a:ea typeface="微軟正黑體 Light" panose="020B0304030504040204" pitchFamily="34" charset="-120"/>
              </a:rPr>
              <a:t>思</a:t>
            </a:r>
            <a:r>
              <a:rPr lang="zh-TW" altLang="en-US" sz="2000" b="1" dirty="0" smtClean="0">
                <a:latin typeface="微軟正黑體 Light" panose="020B0304030504040204" pitchFamily="34" charset="-120"/>
                <a:ea typeface="微軟正黑體 Light" panose="020B0304030504040204" pitchFamily="34" charset="-120"/>
              </a:rPr>
              <a:t>考題</a:t>
            </a:r>
            <a:r>
              <a:rPr lang="en-US" altLang="zh-TW" sz="2000" b="1" dirty="0" smtClean="0">
                <a:latin typeface="微軟正黑體 Light" panose="020B0304030504040204" pitchFamily="34" charset="-120"/>
                <a:ea typeface="微軟正黑體 Light" panose="020B0304030504040204" pitchFamily="34" charset="-120"/>
              </a:rPr>
              <a:t>2:</a:t>
            </a:r>
            <a:r>
              <a:rPr lang="zh-TW" altLang="en-US" sz="2000" b="1" dirty="0" smtClean="0">
                <a:latin typeface="微軟正黑體 Light" panose="020B0304030504040204" pitchFamily="34" charset="-120"/>
                <a:ea typeface="微軟正黑體 Light" panose="020B0304030504040204" pitchFamily="34" charset="-120"/>
              </a:rPr>
              <a:t>面對渴望，你常抱情緒處理</a:t>
            </a:r>
            <a:r>
              <a:rPr lang="en-US" altLang="zh-TW" sz="2000" b="1" dirty="0" smtClean="0">
                <a:latin typeface="微軟正黑體 Light" panose="020B0304030504040204" pitchFamily="34" charset="-120"/>
                <a:ea typeface="微軟正黑體 Light" panose="020B0304030504040204" pitchFamily="34" charset="-120"/>
              </a:rPr>
              <a:t>?</a:t>
            </a:r>
            <a:r>
              <a:rPr lang="zh-TW" altLang="en-US" sz="2000" b="1" dirty="0" smtClean="0">
                <a:latin typeface="微軟正黑體 Light" panose="020B0304030504040204" pitchFamily="34" charset="-120"/>
                <a:ea typeface="微軟正黑體 Light" panose="020B0304030504040204" pitchFamily="34" charset="-120"/>
              </a:rPr>
              <a:t>或找方法</a:t>
            </a:r>
            <a:r>
              <a:rPr lang="zh-TW" altLang="en-US" sz="2000" b="1" dirty="0">
                <a:latin typeface="微軟正黑體 Light" panose="020B0304030504040204" pitchFamily="34" charset="-120"/>
                <a:ea typeface="微軟正黑體 Light" panose="020B0304030504040204" pitchFamily="34" charset="-120"/>
              </a:rPr>
              <a:t>邁進</a:t>
            </a:r>
            <a:r>
              <a:rPr lang="en-US" altLang="zh-TW" sz="2000" b="1" dirty="0">
                <a:latin typeface="微軟正黑體 Light" panose="020B0304030504040204" pitchFamily="34" charset="-120"/>
                <a:ea typeface="微軟正黑體 Light" panose="020B0304030504040204" pitchFamily="34" charset="-120"/>
              </a:rPr>
              <a:t>?</a:t>
            </a:r>
            <a:endParaRPr lang="zh-TW" altLang="en-US" sz="2000" b="1" dirty="0">
              <a:latin typeface="微軟正黑體 Light" panose="020B0304030504040204" pitchFamily="34" charset="-120"/>
              <a:ea typeface="微軟正黑體 Light" panose="020B0304030504040204" pitchFamily="34" charset="-120"/>
            </a:endParaRPr>
          </a:p>
        </p:txBody>
      </p:sp>
      <p:sp>
        <p:nvSpPr>
          <p:cNvPr id="2" name="橢圓形圖說文字 1"/>
          <p:cNvSpPr/>
          <p:nvPr/>
        </p:nvSpPr>
        <p:spPr>
          <a:xfrm>
            <a:off x="4432920" y="4858725"/>
            <a:ext cx="2758549" cy="1939346"/>
          </a:xfrm>
          <a:prstGeom prst="wedgeEllipseCallout">
            <a:avLst>
              <a:gd name="adj1" fmla="val -19921"/>
              <a:gd name="adj2" fmla="val -7858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Light" panose="020B0304030504040204" pitchFamily="34" charset="-120"/>
                <a:ea typeface="微軟正黑體 Light" panose="020B0304030504040204" pitchFamily="34" charset="-120"/>
              </a:rPr>
              <a:t>調節步驟</a:t>
            </a:r>
            <a:r>
              <a:rPr lang="en-US" altLang="zh-TW" dirty="0" smtClean="0">
                <a:latin typeface="微軟正黑體 Light" panose="020B0304030504040204" pitchFamily="34" charset="-120"/>
                <a:ea typeface="微軟正黑體 Light" panose="020B0304030504040204" pitchFamily="34" charset="-120"/>
              </a:rPr>
              <a:t>2</a:t>
            </a:r>
          </a:p>
          <a:p>
            <a:pPr algn="ctr"/>
            <a:r>
              <a:rPr lang="zh-TW" altLang="en-US" b="1" dirty="0" smtClean="0">
                <a:solidFill>
                  <a:schemeClr val="accent6">
                    <a:lumMod val="75000"/>
                  </a:schemeClr>
                </a:solidFill>
                <a:latin typeface="微軟正黑體 Light" panose="020B0304030504040204" pitchFamily="34" charset="-120"/>
                <a:ea typeface="微軟正黑體 Light" panose="020B0304030504040204" pitchFamily="34" charset="-120"/>
              </a:rPr>
              <a:t>承認與接受此感受的存在</a:t>
            </a:r>
            <a:r>
              <a:rPr lang="en-US" altLang="zh-TW" b="1" dirty="0" smtClean="0">
                <a:solidFill>
                  <a:schemeClr val="accent6">
                    <a:lumMod val="75000"/>
                  </a:schemeClr>
                </a:solidFill>
                <a:latin typeface="微軟正黑體 Light" panose="020B0304030504040204" pitchFamily="34" charset="-120"/>
                <a:ea typeface="微軟正黑體 Light" panose="020B0304030504040204" pitchFamily="34" charset="-120"/>
              </a:rPr>
              <a:t>:</a:t>
            </a:r>
          </a:p>
          <a:p>
            <a:pPr algn="ctr"/>
            <a:r>
              <a:rPr lang="zh-TW" altLang="en-US" b="1" dirty="0" smtClean="0">
                <a:solidFill>
                  <a:srgbClr val="FFFF00"/>
                </a:solidFill>
                <a:latin typeface="微軟正黑體 Light" panose="020B0304030504040204" pitchFamily="34" charset="-120"/>
                <a:ea typeface="微軟正黑體 Light" panose="020B0304030504040204" pitchFamily="34" charset="-120"/>
              </a:rPr>
              <a:t>別花力氣評斷與否認自己的感受</a:t>
            </a:r>
            <a:endParaRPr lang="zh-TW" altLang="en-US" b="1" dirty="0">
              <a:solidFill>
                <a:srgbClr val="FFFF00"/>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404621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5" grpId="0" animBg="1"/>
      <p:bldP spid="16" grpId="0" animBg="1"/>
      <p:bldP spid="19" grpId="0" animBg="1"/>
      <p:bldP spid="20"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fontScale="90000"/>
          </a:bodyPr>
          <a:lstStyle/>
          <a:p>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個人</a:t>
            </a:r>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 </a:t>
            </a:r>
            <a:r>
              <a:rPr lang="en-US" altLang="zh-TW" dirty="0">
                <a:solidFill>
                  <a:srgbClr val="FF0000"/>
                </a:solidFill>
                <a:latin typeface="微軟正黑體 Light" panose="020B0304030504040204" pitchFamily="34" charset="-120"/>
                <a:ea typeface="微軟正黑體 Light" panose="020B0304030504040204" pitchFamily="34" charset="-120"/>
              </a:rPr>
              <a:t>(</a:t>
            </a:r>
            <a:r>
              <a:rPr lang="zh-TW" altLang="en-US" dirty="0">
                <a:solidFill>
                  <a:srgbClr val="FF0000"/>
                </a:solidFill>
                <a:latin typeface="微軟正黑體 Light" panose="020B0304030504040204" pitchFamily="34" charset="-120"/>
                <a:ea typeface="微軟正黑體 Light" panose="020B0304030504040204" pitchFamily="34" charset="-120"/>
              </a:rPr>
              <a:t>分數比重</a:t>
            </a:r>
            <a:r>
              <a:rPr lang="en-US" altLang="zh-TW" dirty="0">
                <a:solidFill>
                  <a:srgbClr val="FF0000"/>
                </a:solidFill>
                <a:latin typeface="微軟正黑體 Light" panose="020B0304030504040204" pitchFamily="34" charset="-120"/>
                <a:ea typeface="微軟正黑體 Light" panose="020B0304030504040204" pitchFamily="34" charset="-120"/>
              </a:rPr>
              <a:t>10%)</a:t>
            </a:r>
            <a:br>
              <a:rPr lang="en-US" altLang="zh-TW" dirty="0">
                <a:solidFill>
                  <a:srgbClr val="FF0000"/>
                </a:solidFill>
                <a:latin typeface="微軟正黑體 Light" panose="020B0304030504040204" pitchFamily="34" charset="-120"/>
                <a:ea typeface="微軟正黑體 Light" panose="020B0304030504040204" pitchFamily="34" charset="-120"/>
              </a:rPr>
            </a:br>
            <a:r>
              <a:rPr lang="zh-TW" altLang="en-US" dirty="0">
                <a:latin typeface="微軟正黑體 Light" panose="020B0304030504040204" pitchFamily="34" charset="-120"/>
                <a:ea typeface="微軟正黑體 Light" panose="020B0304030504040204" pitchFamily="34" charset="-120"/>
              </a:rPr>
              <a:t>線上填寫課程回饋 ，</a:t>
            </a:r>
            <a:r>
              <a:rPr lang="zh-TW" altLang="en-US" dirty="0" smtClean="0">
                <a:latin typeface="微軟正黑體 Light" panose="020B0304030504040204" pitchFamily="34" charset="-120"/>
                <a:ea typeface="微軟正黑體 Light" panose="020B0304030504040204" pitchFamily="34" charset="-120"/>
              </a:rPr>
              <a:t>期限</a:t>
            </a:r>
            <a:r>
              <a:rPr lang="en-US" altLang="zh-TW" dirty="0" smtClean="0">
                <a:latin typeface="微軟正黑體 Light" panose="020B0304030504040204" pitchFamily="34" charset="-120"/>
                <a:ea typeface="微軟正黑體 Light" panose="020B0304030504040204" pitchFamily="34" charset="-120"/>
              </a:rPr>
              <a:t>6/12</a:t>
            </a:r>
            <a:r>
              <a:rPr lang="zh-TW" altLang="en-US" dirty="0" smtClean="0">
                <a:latin typeface="微軟正黑體 Light" panose="020B0304030504040204" pitchFamily="34" charset="-120"/>
                <a:ea typeface="微軟正黑體 Light" panose="020B0304030504040204" pitchFamily="34" charset="-120"/>
              </a:rPr>
              <a:t>繳交</a:t>
            </a:r>
            <a:r>
              <a:rPr lang="zh-TW" altLang="en-US" dirty="0">
                <a:latin typeface="微軟正黑體 Light" panose="020B0304030504040204" pitchFamily="34" charset="-120"/>
                <a:ea typeface="微軟正黑體 Light" panose="020B0304030504040204" pitchFamily="34" charset="-120"/>
              </a:rPr>
              <a:t>。</a:t>
            </a:r>
            <a:br>
              <a:rPr lang="zh-TW" altLang="en-US" dirty="0">
                <a:latin typeface="微軟正黑體 Light" panose="020B0304030504040204" pitchFamily="34" charset="-120"/>
                <a:ea typeface="微軟正黑體 Light" panose="020B0304030504040204" pitchFamily="34" charset="-120"/>
              </a:rPr>
            </a:br>
            <a:endParaRPr lang="zh-TW" altLang="en-US" dirty="0">
              <a:latin typeface="微軟正黑體 Light" panose="020B0304030504040204" pitchFamily="34" charset="-120"/>
              <a:ea typeface="微軟正黑體 Light" panose="020B0304030504040204" pitchFamily="34" charset="-120"/>
            </a:endParaRPr>
          </a:p>
        </p:txBody>
      </p:sp>
      <p:sp>
        <p:nvSpPr>
          <p:cNvPr id="3" name="內容版面配置區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456370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室外, 地面, 天空, 直立的 的圖片&#10;&#10;自動產生的描述">
            <a:extLst>
              <a:ext uri="{FF2B5EF4-FFF2-40B4-BE49-F238E27FC236}">
                <a16:creationId xmlns:a16="http://schemas.microsoft.com/office/drawing/2014/main" id="{514403D3-CDFB-4CBD-B519-CE3B9A3B85F8}"/>
              </a:ext>
            </a:extLst>
          </p:cNvPr>
          <p:cNvPicPr>
            <a:picLocks noChangeAspect="1"/>
          </p:cNvPicPr>
          <p:nvPr/>
        </p:nvPicPr>
        <p:blipFill>
          <a:blip r:embed="rId2"/>
          <a:stretch>
            <a:fillRect/>
          </a:stretch>
        </p:blipFill>
        <p:spPr>
          <a:xfrm>
            <a:off x="1991544" y="1268760"/>
            <a:ext cx="7836748" cy="5976664"/>
          </a:xfrm>
          <a:prstGeom prst="rect">
            <a:avLst/>
          </a:prstGeom>
        </p:spPr>
      </p:pic>
      <p:sp>
        <p:nvSpPr>
          <p:cNvPr id="2" name="標題 1">
            <a:extLst>
              <a:ext uri="{FF2B5EF4-FFF2-40B4-BE49-F238E27FC236}">
                <a16:creationId xmlns:a16="http://schemas.microsoft.com/office/drawing/2014/main" id="{E1EE0FA2-1EA0-4813-9675-F1C76F7CAC54}"/>
              </a:ext>
            </a:extLst>
          </p:cNvPr>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心理治療</a:t>
            </a:r>
            <a:r>
              <a:rPr lang="en-US" altLang="zh-TW" dirty="0" err="1" smtClean="0">
                <a:latin typeface="微軟正黑體" panose="020B0604030504040204" pitchFamily="34" charset="-120"/>
                <a:ea typeface="微軟正黑體" panose="020B0604030504040204" pitchFamily="34" charset="-120"/>
              </a:rPr>
              <a:t>Satir</a:t>
            </a:r>
            <a:r>
              <a:rPr lang="en-US" altLang="zh-TW" dirty="0" smtClean="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modle</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問題轉化的</a:t>
            </a:r>
            <a:r>
              <a:rPr lang="en-US" altLang="zh-TW" dirty="0">
                <a:latin typeface="微軟正黑體" panose="020B0604030504040204" pitchFamily="34" charset="-120"/>
                <a:ea typeface="微軟正黑體" panose="020B0604030504040204" pitchFamily="34" charset="-120"/>
              </a:rPr>
              <a:t>5A</a:t>
            </a:r>
            <a:endParaRPr lang="zh-TW" altLang="en-US" dirty="0">
              <a:latin typeface="微軟正黑體" panose="020B0604030504040204" pitchFamily="34" charset="-120"/>
              <a:ea typeface="微軟正黑體" panose="020B0604030504040204" pitchFamily="34" charset="-120"/>
            </a:endParaRPr>
          </a:p>
        </p:txBody>
      </p:sp>
      <p:graphicFrame>
        <p:nvGraphicFramePr>
          <p:cNvPr id="4" name="內容版面配置區 3">
            <a:extLst>
              <a:ext uri="{FF2B5EF4-FFF2-40B4-BE49-F238E27FC236}">
                <a16:creationId xmlns:a16="http://schemas.microsoft.com/office/drawing/2014/main" id="{B69BD9F6-83ED-48CC-95D5-F67356921BCB}"/>
              </a:ext>
            </a:extLst>
          </p:cNvPr>
          <p:cNvGraphicFramePr>
            <a:graphicFrameLocks noGrp="1"/>
          </p:cNvGraphicFramePr>
          <p:nvPr>
            <p:ph idx="1"/>
            <p:extLst>
              <p:ext uri="{D42A27DB-BD31-4B8C-83A1-F6EECF244321}">
                <p14:modId xmlns:p14="http://schemas.microsoft.com/office/powerpoint/2010/main" val="1505514325"/>
              </p:ext>
            </p:extLst>
          </p:nvPr>
        </p:nvGraphicFramePr>
        <p:xfrm>
          <a:off x="609600" y="1600200"/>
          <a:ext cx="11319048"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橢圓 2"/>
          <p:cNvSpPr/>
          <p:nvPr/>
        </p:nvSpPr>
        <p:spPr>
          <a:xfrm>
            <a:off x="6975082" y="2564904"/>
            <a:ext cx="4968552" cy="24482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r>
              <a:rPr lang="zh-TW" altLang="en-US" sz="1600" dirty="0">
                <a:solidFill>
                  <a:srgbClr val="FF0000"/>
                </a:solidFill>
              </a:rPr>
              <a:t>這學期至少讓我們練習這兩個部分</a:t>
            </a:r>
          </a:p>
        </p:txBody>
      </p:sp>
    </p:spTree>
    <p:extLst>
      <p:ext uri="{BB962C8B-B14F-4D97-AF65-F5344CB8AC3E}">
        <p14:creationId xmlns:p14="http://schemas.microsoft.com/office/powerpoint/2010/main" val="404736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這課程你可以得到</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066954281"/>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1618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75520" y="274638"/>
            <a:ext cx="8730012" cy="1143000"/>
          </a:xfrm>
        </p:spPr>
        <p:txBody>
          <a:bodyPr>
            <a:noAutofit/>
          </a:bodyPr>
          <a:lstStyle/>
          <a:p>
            <a:r>
              <a:rPr lang="zh-TW" altLang="en-US" sz="3600" dirty="0">
                <a:latin typeface="微軟正黑體" panose="020B0604030504040204" pitchFamily="34" charset="-120"/>
                <a:ea typeface="微軟正黑體" panose="020B0604030504040204" pitchFamily="34" charset="-120"/>
              </a:rPr>
              <a:t>課程</a:t>
            </a:r>
            <a:r>
              <a:rPr lang="zh-TW" altLang="en-US" sz="3600" dirty="0" smtClean="0">
                <a:latin typeface="微軟正黑體" panose="020B0604030504040204" pitchFamily="34" charset="-120"/>
                <a:ea typeface="微軟正黑體" panose="020B0604030504040204" pitchFamily="34" charset="-120"/>
              </a:rPr>
              <a:t>主題</a:t>
            </a:r>
            <a:r>
              <a:rPr lang="en-US" altLang="zh-TW" sz="3600" dirty="0" smtClean="0">
                <a:latin typeface="微軟正黑體" panose="020B0604030504040204" pitchFamily="34" charset="-120"/>
                <a:ea typeface="微軟正黑體" panose="020B0604030504040204" pitchFamily="34" charset="-120"/>
              </a:rPr>
              <a:t>/</a:t>
            </a:r>
            <a:r>
              <a:rPr lang="zh-TW" altLang="en-US" sz="3600" dirty="0" smtClean="0">
                <a:latin typeface="微軟正黑體" panose="020B0604030504040204" pitchFamily="34" charset="-120"/>
                <a:ea typeface="微軟正黑體" panose="020B0604030504040204" pitchFamily="34" charset="-120"/>
              </a:rPr>
              <a:t>目標</a:t>
            </a:r>
            <a:r>
              <a:rPr lang="en-US" altLang="zh-TW" sz="3600" dirty="0" smtClean="0">
                <a:latin typeface="微軟正黑體" panose="020B0604030504040204" pitchFamily="34" charset="-120"/>
                <a:ea typeface="微軟正黑體" panose="020B0604030504040204" pitchFamily="34" charset="-120"/>
              </a:rPr>
              <a:t>=</a:t>
            </a:r>
            <a:r>
              <a:rPr lang="zh-TW" altLang="en-US" sz="3600" dirty="0" smtClean="0">
                <a:latin typeface="微軟正黑體" panose="020B0604030504040204" pitchFamily="34" charset="-120"/>
                <a:ea typeface="微軟正黑體" panose="020B0604030504040204" pitchFamily="34" charset="-120"/>
              </a:rPr>
              <a:t>這學期你</a:t>
            </a:r>
            <a:r>
              <a:rPr lang="zh-TW" altLang="en-US" sz="3600" dirty="0">
                <a:latin typeface="微軟正黑體" panose="020B0604030504040204" pitchFamily="34" charset="-120"/>
                <a:ea typeface="微軟正黑體" panose="020B0604030504040204" pitchFamily="34" charset="-120"/>
              </a:rPr>
              <a:t>可帶走的</a:t>
            </a:r>
            <a:r>
              <a:rPr lang="zh-TW" altLang="en-US" sz="3600" dirty="0" smtClean="0">
                <a:latin typeface="微軟正黑體" panose="020B0604030504040204" pitchFamily="34" charset="-120"/>
                <a:ea typeface="微軟正黑體" panose="020B0604030504040204" pitchFamily="34" charset="-120"/>
              </a:rPr>
              <a:t>能力</a:t>
            </a:r>
            <a:r>
              <a:rPr lang="en-US" altLang="zh-TW" sz="3600" dirty="0" smtClean="0">
                <a:latin typeface="微軟正黑體" panose="020B0604030504040204" pitchFamily="34" charset="-120"/>
                <a:ea typeface="微軟正黑體" panose="020B0604030504040204" pitchFamily="34" charset="-120"/>
              </a:rPr>
              <a:t/>
            </a:r>
            <a:br>
              <a:rPr lang="en-US" altLang="zh-TW" sz="3600" dirty="0" smtClean="0">
                <a:latin typeface="微軟正黑體" panose="020B0604030504040204" pitchFamily="34" charset="-120"/>
                <a:ea typeface="微軟正黑體" panose="020B0604030504040204" pitchFamily="34" charset="-120"/>
              </a:rPr>
            </a:br>
            <a:r>
              <a:rPr lang="en-US" altLang="zh-TW" sz="3600" dirty="0" smtClean="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前提</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你要投入</a:t>
            </a:r>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927" y="1680614"/>
            <a:ext cx="6788944" cy="4525963"/>
          </a:xfrm>
        </p:spPr>
      </p:pic>
      <p:cxnSp>
        <p:nvCxnSpPr>
          <p:cNvPr id="8" name="直線接點 7"/>
          <p:cNvCxnSpPr/>
          <p:nvPr/>
        </p:nvCxnSpPr>
        <p:spPr>
          <a:xfrm>
            <a:off x="4594756" y="4206572"/>
            <a:ext cx="7333892" cy="12538"/>
          </a:xfrm>
          <a:prstGeom prst="line">
            <a:avLst/>
          </a:prstGeom>
          <a:ln w="1174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向上箭號 3"/>
          <p:cNvSpPr/>
          <p:nvPr/>
        </p:nvSpPr>
        <p:spPr>
          <a:xfrm>
            <a:off x="3432526" y="4137353"/>
            <a:ext cx="1296144" cy="144016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prstClr val="black"/>
                </a:solidFill>
                <a:latin typeface="Calibri"/>
                <a:ea typeface="新細明體" panose="02020500000000000000" pitchFamily="18" charset="-120"/>
              </a:rPr>
              <a:t>反應</a:t>
            </a:r>
          </a:p>
        </p:txBody>
      </p:sp>
      <p:sp>
        <p:nvSpPr>
          <p:cNvPr id="5" name="向下箭號 4"/>
          <p:cNvSpPr/>
          <p:nvPr/>
        </p:nvSpPr>
        <p:spPr>
          <a:xfrm>
            <a:off x="3692248" y="2047882"/>
            <a:ext cx="1008112" cy="1722204"/>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回應</a:t>
            </a:r>
          </a:p>
        </p:txBody>
      </p:sp>
      <p:sp>
        <p:nvSpPr>
          <p:cNvPr id="7" name="矩形 6"/>
          <p:cNvSpPr/>
          <p:nvPr/>
        </p:nvSpPr>
        <p:spPr>
          <a:xfrm>
            <a:off x="9300441" y="2915395"/>
            <a:ext cx="555687" cy="2304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大腦的情緒反應</a:t>
            </a:r>
          </a:p>
        </p:txBody>
      </p:sp>
      <p:sp>
        <p:nvSpPr>
          <p:cNvPr id="10" name="向下箭號 9"/>
          <p:cNvSpPr/>
          <p:nvPr/>
        </p:nvSpPr>
        <p:spPr>
          <a:xfrm>
            <a:off x="7786606" y="1628236"/>
            <a:ext cx="762496" cy="4184272"/>
          </a:xfrm>
          <a:prstGeom prst="downArrow">
            <a:avLst>
              <a:gd name="adj1" fmla="val 50000"/>
              <a:gd name="adj2" fmla="val 525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prstClr val="black"/>
                </a:solidFill>
                <a:latin typeface="Calibri"/>
                <a:ea typeface="新細明體" panose="02020500000000000000" pitchFamily="18" charset="-120"/>
              </a:rPr>
              <a:t>30</a:t>
            </a:r>
            <a:r>
              <a:rPr lang="zh-TW" altLang="en-US" sz="2000" b="1" dirty="0">
                <a:solidFill>
                  <a:prstClr val="black"/>
                </a:solidFill>
                <a:latin typeface="Calibri"/>
                <a:ea typeface="新細明體" panose="02020500000000000000" pitchFamily="18" charset="-120"/>
              </a:rPr>
              <a:t>天新習慣練習</a:t>
            </a:r>
          </a:p>
        </p:txBody>
      </p:sp>
      <p:sp>
        <p:nvSpPr>
          <p:cNvPr id="11" name="向下箭號 10"/>
          <p:cNvSpPr/>
          <p:nvPr/>
        </p:nvSpPr>
        <p:spPr>
          <a:xfrm>
            <a:off x="10589345" y="2915396"/>
            <a:ext cx="648072" cy="2304255"/>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內在冰山</a:t>
            </a:r>
          </a:p>
        </p:txBody>
      </p:sp>
      <p:sp>
        <p:nvSpPr>
          <p:cNvPr id="12" name="向下箭號 11"/>
          <p:cNvSpPr/>
          <p:nvPr/>
        </p:nvSpPr>
        <p:spPr>
          <a:xfrm>
            <a:off x="5500913" y="1633963"/>
            <a:ext cx="970203" cy="2157286"/>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選擇</a:t>
            </a:r>
            <a:r>
              <a:rPr lang="en-US" altLang="zh-TW" sz="2000" b="1" dirty="0">
                <a:solidFill>
                  <a:prstClr val="black"/>
                </a:solidFill>
                <a:latin typeface="Calibri"/>
                <a:ea typeface="新細明體" panose="02020500000000000000" pitchFamily="18" charset="-120"/>
              </a:rPr>
              <a:t>/</a:t>
            </a:r>
            <a:r>
              <a:rPr lang="zh-TW" altLang="en-US" sz="2000" b="1" dirty="0">
                <a:solidFill>
                  <a:prstClr val="black"/>
                </a:solidFill>
                <a:latin typeface="Calibri"/>
                <a:ea typeface="新細明體" panose="02020500000000000000" pitchFamily="18" charset="-120"/>
              </a:rPr>
              <a:t>調適力</a:t>
            </a:r>
          </a:p>
        </p:txBody>
      </p:sp>
      <p:sp>
        <p:nvSpPr>
          <p:cNvPr id="3" name="向上箭號 2"/>
          <p:cNvSpPr/>
          <p:nvPr/>
        </p:nvSpPr>
        <p:spPr>
          <a:xfrm>
            <a:off x="4792889" y="4206572"/>
            <a:ext cx="940611" cy="2486205"/>
          </a:xfrm>
          <a:prstGeom prst="upArrow">
            <a:avLst>
              <a:gd name="adj1" fmla="val 50000"/>
              <a:gd name="adj2" fmla="val 5907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情緒辨識</a:t>
            </a:r>
            <a:r>
              <a:rPr lang="en-US" altLang="zh-TW" sz="2000" b="1" dirty="0">
                <a:solidFill>
                  <a:schemeClr val="tx1"/>
                </a:solidFill>
                <a:latin typeface="Calibri"/>
                <a:ea typeface="新細明體" panose="02020500000000000000" pitchFamily="18" charset="-120"/>
              </a:rPr>
              <a:t>/</a:t>
            </a:r>
            <a:r>
              <a:rPr lang="zh-TW" altLang="en-US" sz="2000" b="1" dirty="0">
                <a:solidFill>
                  <a:schemeClr val="tx1"/>
                </a:solidFill>
                <a:latin typeface="Calibri"/>
                <a:ea typeface="新細明體" panose="02020500000000000000" pitchFamily="18" charset="-120"/>
              </a:rPr>
              <a:t>壓力</a:t>
            </a:r>
          </a:p>
        </p:txBody>
      </p:sp>
      <p:sp>
        <p:nvSpPr>
          <p:cNvPr id="13" name="流程圖: 程序 12"/>
          <p:cNvSpPr/>
          <p:nvPr/>
        </p:nvSpPr>
        <p:spPr>
          <a:xfrm>
            <a:off x="8534462" y="2915395"/>
            <a:ext cx="607593" cy="2304256"/>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壓力的生理反應</a:t>
            </a:r>
          </a:p>
        </p:txBody>
      </p:sp>
      <p:sp>
        <p:nvSpPr>
          <p:cNvPr id="14" name="矩形 13"/>
          <p:cNvSpPr/>
          <p:nvPr/>
        </p:nvSpPr>
        <p:spPr>
          <a:xfrm>
            <a:off x="9967587" y="2915396"/>
            <a:ext cx="522819" cy="14497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認知扭曲</a:t>
            </a:r>
          </a:p>
        </p:txBody>
      </p:sp>
      <p:sp>
        <p:nvSpPr>
          <p:cNvPr id="15" name="向下箭號 14"/>
          <p:cNvSpPr/>
          <p:nvPr/>
        </p:nvSpPr>
        <p:spPr>
          <a:xfrm>
            <a:off x="11208149" y="3739271"/>
            <a:ext cx="648072" cy="245894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Calibri"/>
                <a:ea typeface="新細明體" panose="02020500000000000000" pitchFamily="18" charset="-120"/>
              </a:rPr>
              <a:t>自我價值</a:t>
            </a:r>
          </a:p>
        </p:txBody>
      </p:sp>
      <p:sp>
        <p:nvSpPr>
          <p:cNvPr id="20" name="向下箭號 19"/>
          <p:cNvSpPr/>
          <p:nvPr/>
        </p:nvSpPr>
        <p:spPr>
          <a:xfrm>
            <a:off x="4728670" y="1642398"/>
            <a:ext cx="762496" cy="2019258"/>
          </a:xfrm>
          <a:prstGeom prst="downArrow">
            <a:avLst>
              <a:gd name="adj1" fmla="val 50000"/>
              <a:gd name="adj2" fmla="val 525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呼吸</a:t>
            </a:r>
            <a:r>
              <a:rPr lang="en-US" altLang="zh-TW" sz="2000" b="1" dirty="0">
                <a:solidFill>
                  <a:prstClr val="black"/>
                </a:solidFill>
                <a:latin typeface="Calibri"/>
                <a:ea typeface="新細明體" panose="02020500000000000000" pitchFamily="18" charset="-120"/>
              </a:rPr>
              <a:t>/</a:t>
            </a:r>
            <a:r>
              <a:rPr lang="zh-TW" altLang="en-US" sz="2000" b="1" dirty="0">
                <a:solidFill>
                  <a:prstClr val="black"/>
                </a:solidFill>
                <a:latin typeface="Calibri"/>
                <a:ea typeface="新細明體" panose="02020500000000000000" pitchFamily="18" charset="-120"/>
              </a:rPr>
              <a:t>覺察</a:t>
            </a:r>
          </a:p>
        </p:txBody>
      </p:sp>
      <p:sp>
        <p:nvSpPr>
          <p:cNvPr id="21" name="向下箭號 20"/>
          <p:cNvSpPr/>
          <p:nvPr/>
        </p:nvSpPr>
        <p:spPr>
          <a:xfrm>
            <a:off x="6538298" y="1583682"/>
            <a:ext cx="762496" cy="2136690"/>
          </a:xfrm>
          <a:prstGeom prst="downArrow">
            <a:avLst>
              <a:gd name="adj1" fmla="val 50000"/>
              <a:gd name="adj2" fmla="val 525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情緒經驗報告</a:t>
            </a:r>
          </a:p>
        </p:txBody>
      </p:sp>
      <p:sp>
        <p:nvSpPr>
          <p:cNvPr id="22" name="向下箭號 21"/>
          <p:cNvSpPr/>
          <p:nvPr/>
        </p:nvSpPr>
        <p:spPr>
          <a:xfrm>
            <a:off x="5879399" y="3661656"/>
            <a:ext cx="762496" cy="3151720"/>
          </a:xfrm>
          <a:prstGeom prst="downArrow">
            <a:avLst>
              <a:gd name="adj1" fmla="val 50000"/>
              <a:gd name="adj2" fmla="val 525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大學校園情緒探索報告</a:t>
            </a:r>
          </a:p>
        </p:txBody>
      </p:sp>
      <p:sp>
        <p:nvSpPr>
          <p:cNvPr id="25" name="向下箭號 24"/>
          <p:cNvSpPr/>
          <p:nvPr/>
        </p:nvSpPr>
        <p:spPr>
          <a:xfrm>
            <a:off x="7188996" y="1633963"/>
            <a:ext cx="762496" cy="2289763"/>
          </a:xfrm>
          <a:prstGeom prst="downArrow">
            <a:avLst>
              <a:gd name="adj1" fmla="val 50000"/>
              <a:gd name="adj2" fmla="val 525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black"/>
                </a:solidFill>
                <a:latin typeface="Calibri"/>
                <a:ea typeface="新細明體" panose="02020500000000000000" pitchFamily="18" charset="-120"/>
              </a:rPr>
              <a:t>我的情緒</a:t>
            </a:r>
            <a:r>
              <a:rPr lang="en-US" altLang="zh-TW" sz="2000" b="1" dirty="0">
                <a:solidFill>
                  <a:prstClr val="black"/>
                </a:solidFill>
                <a:latin typeface="Calibri"/>
                <a:ea typeface="新細明體" panose="02020500000000000000" pitchFamily="18" charset="-120"/>
              </a:rPr>
              <a:t>sop</a:t>
            </a:r>
            <a:endParaRPr lang="zh-TW" altLang="en-US" sz="2000" b="1" dirty="0">
              <a:solidFill>
                <a:prstClr val="black"/>
              </a:solidFill>
              <a:latin typeface="Calibri"/>
              <a:ea typeface="新細明體" panose="02020500000000000000" pitchFamily="18" charset="-120"/>
            </a:endParaRPr>
          </a:p>
        </p:txBody>
      </p:sp>
      <p:sp>
        <p:nvSpPr>
          <p:cNvPr id="26" name="矩形 25"/>
          <p:cNvSpPr/>
          <p:nvPr/>
        </p:nvSpPr>
        <p:spPr>
          <a:xfrm>
            <a:off x="8669371" y="1268760"/>
            <a:ext cx="3331285" cy="11121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solidFill>
              </a:rPr>
              <a:t>你是情緒的主人</a:t>
            </a:r>
            <a:r>
              <a:rPr lang="en-US" altLang="zh-TW" sz="2800" b="1" dirty="0">
                <a:solidFill>
                  <a:schemeClr val="bg1"/>
                </a:solidFill>
              </a:rPr>
              <a:t>?</a:t>
            </a:r>
          </a:p>
          <a:p>
            <a:pPr algn="ctr"/>
            <a:r>
              <a:rPr lang="zh-TW" altLang="en-US" sz="2800" b="1" dirty="0">
                <a:solidFill>
                  <a:schemeClr val="bg1"/>
                </a:solidFill>
              </a:rPr>
              <a:t>或情緒是你的主人</a:t>
            </a:r>
            <a:r>
              <a:rPr lang="en-US" altLang="zh-TW" sz="2800" b="1" dirty="0">
                <a:solidFill>
                  <a:schemeClr val="bg1"/>
                </a:solidFill>
              </a:rPr>
              <a:t>?</a:t>
            </a:r>
            <a:endParaRPr lang="zh-TW" altLang="en-US" sz="2800" b="1" dirty="0">
              <a:solidFill>
                <a:schemeClr val="bg1"/>
              </a:solidFill>
            </a:endParaRPr>
          </a:p>
        </p:txBody>
      </p:sp>
    </p:spTree>
    <p:extLst>
      <p:ext uri="{BB962C8B-B14F-4D97-AF65-F5344CB8AC3E}">
        <p14:creationId xmlns:p14="http://schemas.microsoft.com/office/powerpoint/2010/main" val="340858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P spid="12" grpId="0" animBg="1"/>
      <p:bldP spid="3" grpId="0" animBg="1"/>
      <p:bldP spid="13" grpId="0" animBg="1"/>
      <p:bldP spid="14" grpId="0" animBg="1"/>
      <p:bldP spid="15" grpId="0" animBg="1"/>
      <p:bldP spid="20" grpId="0" animBg="1"/>
      <p:bldP spid="21" grpId="0" animBg="1"/>
      <p:bldP spid="22"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1326188"/>
            <a:ext cx="8953038" cy="5040560"/>
          </a:xfrm>
        </p:spPr>
      </p:pic>
      <p:sp>
        <p:nvSpPr>
          <p:cNvPr id="2" name="標題 1"/>
          <p:cNvSpPr>
            <a:spLocks noGrp="1"/>
          </p:cNvSpPr>
          <p:nvPr>
            <p:ph type="title"/>
          </p:nvPr>
        </p:nvSpPr>
        <p:spPr>
          <a:xfrm>
            <a:off x="1871492" y="183188"/>
            <a:ext cx="8229600" cy="1143000"/>
          </a:xfrm>
        </p:spPr>
        <p:txBody>
          <a:bodyPr/>
          <a:lstStyle/>
          <a:p>
            <a:endParaRPr lang="zh-TW" altLang="en-US" dirty="0"/>
          </a:p>
        </p:txBody>
      </p:sp>
      <p:sp>
        <p:nvSpPr>
          <p:cNvPr id="7" name="橢圓 6"/>
          <p:cNvSpPr/>
          <p:nvPr/>
        </p:nvSpPr>
        <p:spPr>
          <a:xfrm>
            <a:off x="4439816" y="183188"/>
            <a:ext cx="3312368" cy="4109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TW" altLang="en-US" sz="3200" dirty="0">
                <a:solidFill>
                  <a:srgbClr val="FF0000"/>
                </a:solidFill>
                <a:latin typeface="Calibri"/>
                <a:ea typeface="新細明體" panose="02020500000000000000" pitchFamily="18" charset="-120"/>
              </a:rPr>
              <a:t> </a:t>
            </a:r>
            <a:r>
              <a:rPr lang="zh-TW" altLang="en-US" sz="2800" b="1" dirty="0">
                <a:solidFill>
                  <a:srgbClr val="FF0000"/>
                </a:solidFill>
                <a:latin typeface="微軟正黑體" panose="020B0604030504040204" pitchFamily="34" charset="-120"/>
                <a:ea typeface="微軟正黑體" panose="020B0604030504040204" pitchFamily="34" charset="-120"/>
              </a:rPr>
              <a:t>生氣其實在說</a:t>
            </a:r>
            <a:endParaRPr lang="en-US" altLang="zh-TW" sz="2800" b="1" dirty="0">
              <a:solidFill>
                <a:srgbClr val="FF0000"/>
              </a:solidFill>
              <a:latin typeface="微軟正黑體" panose="020B0604030504040204" pitchFamily="34" charset="-120"/>
              <a:ea typeface="微軟正黑體" panose="020B0604030504040204" pitchFamily="34" charset="-120"/>
            </a:endParaRPr>
          </a:p>
          <a:p>
            <a:pPr algn="ctr"/>
            <a:r>
              <a:rPr lang="en-US" altLang="zh-TW" sz="2800" b="1" dirty="0">
                <a:solidFill>
                  <a:srgbClr val="FF0000"/>
                </a:solidFill>
                <a:latin typeface="微軟正黑體" panose="020B0604030504040204" pitchFamily="34" charset="-120"/>
                <a:ea typeface="微軟正黑體" panose="020B0604030504040204" pitchFamily="34" charset="-120"/>
              </a:rPr>
              <a:t>”</a:t>
            </a:r>
            <a:r>
              <a:rPr lang="zh-TW" altLang="en-US" sz="2800" b="1" dirty="0">
                <a:solidFill>
                  <a:srgbClr val="FF0000"/>
                </a:solidFill>
                <a:latin typeface="微軟正黑體" panose="020B0604030504040204" pitchFamily="34" charset="-120"/>
                <a:ea typeface="微軟正黑體" panose="020B0604030504040204" pitchFamily="34" charset="-120"/>
              </a:rPr>
              <a:t>渴望</a:t>
            </a:r>
            <a:r>
              <a:rPr lang="en-US" altLang="zh-TW" sz="2800" b="1" dirty="0">
                <a:solidFill>
                  <a:srgbClr val="FF0000"/>
                </a:solidFill>
                <a:latin typeface="微軟正黑體" panose="020B0604030504040204" pitchFamily="34" charset="-120"/>
                <a:ea typeface="微軟正黑體" panose="020B0604030504040204" pitchFamily="34" charset="-120"/>
              </a:rPr>
              <a:t>/</a:t>
            </a:r>
            <a:r>
              <a:rPr lang="zh-TW" altLang="en-US" sz="2800" b="1" dirty="0">
                <a:solidFill>
                  <a:srgbClr val="FF0000"/>
                </a:solidFill>
                <a:latin typeface="微軟正黑體" panose="020B0604030504040204" pitchFamily="34" charset="-120"/>
                <a:ea typeface="微軟正黑體" panose="020B0604030504040204" pitchFamily="34" charset="-120"/>
              </a:rPr>
              <a:t>想要</a:t>
            </a:r>
            <a:r>
              <a:rPr lang="en-US" altLang="zh-TW" sz="2800" b="1" dirty="0">
                <a:solidFill>
                  <a:srgbClr val="FF0000"/>
                </a:solidFill>
                <a:latin typeface="微軟正黑體" panose="020B0604030504040204" pitchFamily="34" charset="-120"/>
                <a:ea typeface="微軟正黑體" panose="020B0604030504040204" pitchFamily="34" charset="-120"/>
              </a:rPr>
              <a:t>”</a:t>
            </a:r>
            <a:endParaRPr lang="zh-TW" altLang="en-US" sz="2800" b="1" dirty="0">
              <a:solidFill>
                <a:srgbClr val="FF0000"/>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692115B5-3DA4-452A-8D45-6DFE7DE75307}"/>
              </a:ext>
            </a:extLst>
          </p:cNvPr>
          <p:cNvSpPr/>
          <p:nvPr/>
        </p:nvSpPr>
        <p:spPr>
          <a:xfrm>
            <a:off x="2567608" y="4437112"/>
            <a:ext cx="6984776" cy="1929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rgbClr val="FF0000"/>
                </a:solidFill>
                <a:latin typeface="微軟正黑體" panose="020B0604030504040204" pitchFamily="34" charset="-120"/>
                <a:ea typeface="微軟正黑體" panose="020B0604030504040204" pitchFamily="34" charset="-120"/>
              </a:rPr>
              <a:t>情緒是人際互動的重要媒介，</a:t>
            </a:r>
            <a:endParaRPr lang="en-US" altLang="zh-TW" sz="2800" b="1" dirty="0">
              <a:solidFill>
                <a:srgbClr val="FF0000"/>
              </a:solidFill>
              <a:latin typeface="微軟正黑體" panose="020B0604030504040204" pitchFamily="34" charset="-120"/>
              <a:ea typeface="微軟正黑體" panose="020B0604030504040204" pitchFamily="34" charset="-120"/>
            </a:endParaRPr>
          </a:p>
          <a:p>
            <a:pPr algn="ctr"/>
            <a:r>
              <a:rPr lang="zh-TW" altLang="en-US" sz="2800" b="1" dirty="0">
                <a:solidFill>
                  <a:srgbClr val="FF0000"/>
                </a:solidFill>
                <a:latin typeface="微軟正黑體" panose="020B0604030504040204" pitchFamily="34" charset="-120"/>
                <a:ea typeface="微軟正黑體" panose="020B0604030504040204" pitchFamily="34" charset="-120"/>
              </a:rPr>
              <a:t>確實不是每個情緒都讓人悅納，</a:t>
            </a:r>
            <a:endParaRPr lang="en-US" altLang="zh-TW" sz="2800" b="1" dirty="0">
              <a:solidFill>
                <a:srgbClr val="FF0000"/>
              </a:solidFill>
              <a:latin typeface="微軟正黑體" panose="020B0604030504040204" pitchFamily="34" charset="-120"/>
              <a:ea typeface="微軟正黑體" panose="020B0604030504040204" pitchFamily="34" charset="-120"/>
            </a:endParaRPr>
          </a:p>
          <a:p>
            <a:pPr algn="ctr"/>
            <a:r>
              <a:rPr lang="zh-TW" altLang="en-US" sz="2800" b="1" dirty="0">
                <a:solidFill>
                  <a:srgbClr val="FF0000"/>
                </a:solidFill>
                <a:latin typeface="微軟正黑體" panose="020B0604030504040204" pitchFamily="34" charset="-120"/>
                <a:ea typeface="微軟正黑體" panose="020B0604030504040204" pitchFamily="34" charset="-120"/>
              </a:rPr>
              <a:t>但情緒正在幫你透漏訊息</a:t>
            </a:r>
          </a:p>
        </p:txBody>
      </p:sp>
    </p:spTree>
    <p:extLst>
      <p:ext uri="{BB962C8B-B14F-4D97-AF65-F5344CB8AC3E}">
        <p14:creationId xmlns:p14="http://schemas.microsoft.com/office/powerpoint/2010/main" val="17787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77" y="1364137"/>
            <a:ext cx="8090544" cy="4203137"/>
          </a:xfrm>
          <a:prstGeom prst="rect">
            <a:avLst/>
          </a:prstGeom>
        </p:spPr>
      </p:pic>
      <p:sp>
        <p:nvSpPr>
          <p:cNvPr id="4" name="標題 3"/>
          <p:cNvSpPr>
            <a:spLocks noGrp="1"/>
          </p:cNvSpPr>
          <p:nvPr>
            <p:ph type="ctrTitle"/>
          </p:nvPr>
        </p:nvSpPr>
        <p:spPr/>
        <p:txBody>
          <a:bodyPr/>
          <a:lstStyle/>
          <a:p>
            <a:r>
              <a:rPr lang="zh-TW" altLang="en-US" b="1" dirty="0">
                <a:solidFill>
                  <a:srgbClr val="FFC000"/>
                </a:solidFill>
              </a:rPr>
              <a:t>當無常已成平常</a:t>
            </a:r>
          </a:p>
        </p:txBody>
      </p:sp>
      <p:sp>
        <p:nvSpPr>
          <p:cNvPr id="5" name="副標題 4"/>
          <p:cNvSpPr>
            <a:spLocks noGrp="1"/>
          </p:cNvSpPr>
          <p:nvPr>
            <p:ph type="subTitle" idx="1"/>
          </p:nvPr>
        </p:nvSpPr>
        <p:spPr/>
        <p:txBody>
          <a:bodyPr>
            <a:normAutofit/>
          </a:bodyPr>
          <a:lstStyle/>
          <a:p>
            <a:r>
              <a:rPr lang="zh-TW" altLang="en-US" sz="4400" b="1" dirty="0">
                <a:solidFill>
                  <a:srgbClr val="FF0000"/>
                </a:solidFill>
              </a:rPr>
              <a:t>危機處理</a:t>
            </a:r>
            <a:r>
              <a:rPr lang="en-US" altLang="zh-TW" sz="4400" b="1" dirty="0">
                <a:solidFill>
                  <a:srgbClr val="FF0000"/>
                </a:solidFill>
              </a:rPr>
              <a:t>/</a:t>
            </a:r>
            <a:r>
              <a:rPr lang="zh-TW" altLang="en-US" sz="4400" b="1" dirty="0">
                <a:solidFill>
                  <a:srgbClr val="FF0000"/>
                </a:solidFill>
              </a:rPr>
              <a:t>憂鬱症</a:t>
            </a:r>
            <a:endParaRPr lang="en-US" altLang="zh-TW" sz="4400" b="1" dirty="0">
              <a:solidFill>
                <a:srgbClr val="FF0000"/>
              </a:solidFill>
            </a:endParaRPr>
          </a:p>
          <a:p>
            <a:r>
              <a:rPr lang="zh-TW" altLang="en-US" sz="4400" b="1" dirty="0">
                <a:solidFill>
                  <a:srgbClr val="FF0000"/>
                </a:solidFill>
              </a:rPr>
              <a:t>心理韌性</a:t>
            </a:r>
          </a:p>
        </p:txBody>
      </p:sp>
      <p:sp>
        <p:nvSpPr>
          <p:cNvPr id="2" name="矩形 1"/>
          <p:cNvSpPr/>
          <p:nvPr/>
        </p:nvSpPr>
        <p:spPr>
          <a:xfrm>
            <a:off x="3935760" y="548680"/>
            <a:ext cx="439248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solidFill>
                  <a:prstClr val="black"/>
                </a:solidFill>
                <a:latin typeface="微軟正黑體" panose="020B0604030504040204" pitchFamily="34" charset="-120"/>
                <a:ea typeface="微軟正黑體" panose="020B0604030504040204" pitchFamily="34" charset="-120"/>
              </a:rPr>
              <a:t>課程</a:t>
            </a:r>
            <a:r>
              <a:rPr lang="zh-TW" altLang="en-US" sz="4400" dirty="0" smtClean="0">
                <a:solidFill>
                  <a:prstClr val="black"/>
                </a:solidFill>
                <a:latin typeface="微軟正黑體" panose="020B0604030504040204" pitchFamily="34" charset="-120"/>
                <a:ea typeface="微軟正黑體" panose="020B0604030504040204" pitchFamily="34" charset="-120"/>
              </a:rPr>
              <a:t>主題之一</a:t>
            </a:r>
            <a:endParaRPr lang="zh-TW" altLang="en-US" sz="44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363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2650" y="365130"/>
            <a:ext cx="7886700" cy="327567"/>
          </a:xfrm>
        </p:spPr>
        <p:txBody>
          <a:bodyPr>
            <a:normAutofit fontScale="90000"/>
          </a:bodyPr>
          <a:lstStyle/>
          <a:p>
            <a:pPr algn="ctr"/>
            <a:r>
              <a:rPr lang="zh-TW" altLang="en-US" sz="4000" dirty="0">
                <a:latin typeface="微軟正黑體" panose="020B0604030504040204" pitchFamily="34" charset="-120"/>
                <a:ea typeface="微軟正黑體" panose="020B0604030504040204" pitchFamily="34" charset="-120"/>
              </a:rPr>
              <a:t>課程設計</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474213938"/>
              </p:ext>
            </p:extLst>
          </p:nvPr>
        </p:nvGraphicFramePr>
        <p:xfrm>
          <a:off x="911424" y="737320"/>
          <a:ext cx="10369152"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643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latin typeface="微軟正黑體 Light" panose="020B0304030504040204" pitchFamily="34" charset="-120"/>
                <a:ea typeface="微軟正黑體 Light" panose="020B0304030504040204" pitchFamily="34" charset="-120"/>
              </a:rPr>
              <a:t>他山之石</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演講</a:t>
            </a:r>
          </a:p>
        </p:txBody>
      </p:sp>
      <p:sp>
        <p:nvSpPr>
          <p:cNvPr id="6" name="內容版面配置區 5"/>
          <p:cNvSpPr>
            <a:spLocks noGrp="1"/>
          </p:cNvSpPr>
          <p:nvPr>
            <p:ph sz="half" idx="1"/>
          </p:nvPr>
        </p:nvSpPr>
        <p:spPr/>
        <p:txBody>
          <a:bodyPr/>
          <a:lstStyle/>
          <a:p>
            <a:r>
              <a:rPr lang="en-US" altLang="zh-TW" dirty="0" smtClean="0">
                <a:latin typeface="微軟正黑體" panose="020B0604030504040204" pitchFamily="34" charset="-120"/>
                <a:ea typeface="微軟正黑體" panose="020B0604030504040204" pitchFamily="34" charset="-120"/>
              </a:rPr>
              <a:t>3/25</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演講題目</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壓力與生理 </a:t>
            </a:r>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講者</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吳淑眞臨床心理師</a:t>
            </a:r>
            <a:endParaRPr lang="zh-TW" altLang="en-US" dirty="0">
              <a:latin typeface="微軟正黑體" panose="020B0604030504040204" pitchFamily="34" charset="-120"/>
              <a:ea typeface="微軟正黑體" panose="020B0604030504040204" pitchFamily="34" charset="-120"/>
            </a:endParaRPr>
          </a:p>
          <a:p>
            <a:pPr marL="0" indent="0">
              <a:buNone/>
            </a:pPr>
            <a:endParaRPr lang="en-US" altLang="zh-TW" dirty="0">
              <a:solidFill>
                <a:srgbClr val="FF0000"/>
              </a:solidFill>
              <a:latin typeface="微軟正黑體" panose="020B0604030504040204" pitchFamily="34" charset="-120"/>
              <a:ea typeface="微軟正黑體" panose="020B0604030504040204" pitchFamily="34" charset="-120"/>
            </a:endParaRPr>
          </a:p>
        </p:txBody>
      </p:sp>
      <p:pic>
        <p:nvPicPr>
          <p:cNvPr id="3" name="內容版面配置區 2"/>
          <p:cNvPicPr>
            <a:picLocks noGrp="1" noChangeAspect="1"/>
          </p:cNvPicPr>
          <p:nvPr>
            <p:ph sz="half" idx="2"/>
          </p:nvPr>
        </p:nvPicPr>
        <p:blipFill>
          <a:blip r:embed="rId2"/>
          <a:stretch>
            <a:fillRect/>
          </a:stretch>
        </p:blipFill>
        <p:spPr>
          <a:xfrm>
            <a:off x="6384032" y="1248655"/>
            <a:ext cx="5256584" cy="5484299"/>
          </a:xfrm>
          <a:prstGeom prst="rect">
            <a:avLst/>
          </a:prstGeom>
        </p:spPr>
      </p:pic>
    </p:spTree>
    <p:extLst>
      <p:ext uri="{BB962C8B-B14F-4D97-AF65-F5344CB8AC3E}">
        <p14:creationId xmlns:p14="http://schemas.microsoft.com/office/powerpoint/2010/main" val="2340270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2217</Words>
  <Application>Microsoft Office PowerPoint</Application>
  <PresentationFormat>寬螢幕</PresentationFormat>
  <Paragraphs>270</Paragraphs>
  <Slides>31</Slides>
  <Notes>2</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31</vt:i4>
      </vt:variant>
    </vt:vector>
  </HeadingPairs>
  <TitlesOfParts>
    <vt:vector size="42" baseType="lpstr">
      <vt:lpstr>微軟正黑體</vt:lpstr>
      <vt:lpstr>微軟正黑體 Light</vt:lpstr>
      <vt:lpstr>新細明體</vt:lpstr>
      <vt:lpstr>標楷體</vt:lpstr>
      <vt:lpstr>Arial</vt:lpstr>
      <vt:lpstr>Calibri</vt:lpstr>
      <vt:lpstr>Calibri Light</vt:lpstr>
      <vt:lpstr>Times New Roman</vt:lpstr>
      <vt:lpstr>Office 佈景主題</vt:lpstr>
      <vt:lpstr>1_Office 佈景主題</vt:lpstr>
      <vt:lpstr>2_Office 佈景主題</vt:lpstr>
      <vt:lpstr>112-2情緒與壓力管理 [課程說明]及[作業說明]及[分組名單] </vt:lpstr>
      <vt:lpstr>PowerPoint 簡報</vt:lpstr>
      <vt:lpstr>同學的課程期待</vt:lpstr>
      <vt:lpstr>這課程你可以得到</vt:lpstr>
      <vt:lpstr>課程主題/目標=這學期你可帶走的能力 (前提:你要投入)</vt:lpstr>
      <vt:lpstr>PowerPoint 簡報</vt:lpstr>
      <vt:lpstr>當無常已成平常</vt:lpstr>
      <vt:lpstr>課程設計</vt:lpstr>
      <vt:lpstr>他山之石-演講</vt:lpstr>
      <vt:lpstr>他山之石-演講</vt:lpstr>
      <vt:lpstr>他山之石-演講</vt:lpstr>
      <vt:lpstr>他山之石-演講</vt:lpstr>
      <vt:lpstr>他山之石-演講</vt:lpstr>
      <vt:lpstr>作業說明</vt:lpstr>
      <vt:lpstr>成績計算</vt:lpstr>
      <vt:lpstr>[小組]同學怎麼了?大學校園情緒探索報告(23%)</vt:lpstr>
      <vt:lpstr>報告架構說明</vt:lpstr>
      <vt:lpstr>小組名單</vt:lpstr>
      <vt:lpstr>[個人] 30天練習新習慣(分數比重15%)</vt:lpstr>
      <vt:lpstr>PowerPoint 簡報</vt:lpstr>
      <vt:lpstr>[變胖的30天]</vt:lpstr>
      <vt:lpstr>[嘗試新事物的30天]</vt:lpstr>
      <vt:lpstr>30天! 你要變出怎樣的自己? </vt:lpstr>
      <vt:lpstr>[個人]作業：30天練習新習慣</vt:lpstr>
      <vt:lpstr>30天練習新習慣-分享者名單 </vt:lpstr>
      <vt:lpstr>[個人] 課堂練習回饋(分數比重12%)</vt:lpstr>
      <vt:lpstr>[個人] 課堂主題回饋(分數比重20%)</vt:lpstr>
      <vt:lpstr>[個人] 情緒經驗報告(分數比重18%)</vt:lpstr>
      <vt:lpstr> 大學階段情緒經驗報告google 表單填答 </vt:lpstr>
      <vt:lpstr>[個人] (分數比重10%) 線上填寫課程回饋 ，期限6/12繳交。 </vt:lpstr>
      <vt:lpstr>心理治療Satir modle-問題轉化的5A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情緒與壓力管理--</dc:title>
  <dc:creator>Win7</dc:creator>
  <cp:lastModifiedBy>cathy</cp:lastModifiedBy>
  <cp:revision>361</cp:revision>
  <cp:lastPrinted>2019-06-10T02:51:12Z</cp:lastPrinted>
  <dcterms:created xsi:type="dcterms:W3CDTF">2015-09-14T08:10:26Z</dcterms:created>
  <dcterms:modified xsi:type="dcterms:W3CDTF">2024-02-21T07:22:48Z</dcterms:modified>
</cp:coreProperties>
</file>